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1" r:id="rId9"/>
    <p:sldId id="262" r:id="rId10"/>
    <p:sldId id="263" r:id="rId11"/>
    <p:sldId id="260" r:id="rId12"/>
    <p:sldId id="264" r:id="rId13"/>
    <p:sldId id="265" r:id="rId14"/>
    <p:sldId id="266" r:id="rId15"/>
    <p:sldId id="268" r:id="rId16"/>
    <p:sldId id="267"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295CC1-632A-44D2-BEE3-B45FDB849E5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D7CB844-6DE8-4962-AED2-6658C2AD8295}">
      <dgm:prSet/>
      <dgm:spPr/>
      <dgm:t>
        <a:bodyPr/>
        <a:lstStyle/>
        <a:p>
          <a:r>
            <a:rPr lang="nl-NL"/>
            <a:t>Methodieken</a:t>
          </a:r>
          <a:endParaRPr lang="en-US"/>
        </a:p>
      </dgm:t>
    </dgm:pt>
    <dgm:pt modelId="{448A0DE1-A210-4969-81EE-41650A90672F}" type="parTrans" cxnId="{8D74BE44-0DA5-466E-AC34-D87CE038B874}">
      <dgm:prSet/>
      <dgm:spPr/>
      <dgm:t>
        <a:bodyPr/>
        <a:lstStyle/>
        <a:p>
          <a:endParaRPr lang="en-US"/>
        </a:p>
      </dgm:t>
    </dgm:pt>
    <dgm:pt modelId="{D69CB9C1-BFC3-4D98-9B0D-BB46864C3E05}" type="sibTrans" cxnId="{8D74BE44-0DA5-466E-AC34-D87CE038B874}">
      <dgm:prSet/>
      <dgm:spPr/>
      <dgm:t>
        <a:bodyPr/>
        <a:lstStyle/>
        <a:p>
          <a:endParaRPr lang="en-US"/>
        </a:p>
      </dgm:t>
    </dgm:pt>
    <dgm:pt modelId="{07C9F3B4-116B-42F3-AE65-5B4E56AFEADA}">
      <dgm:prSet/>
      <dgm:spPr/>
      <dgm:t>
        <a:bodyPr/>
        <a:lstStyle/>
        <a:p>
          <a:r>
            <a:rPr lang="nl-NL"/>
            <a:t>Benaderingen</a:t>
          </a:r>
          <a:endParaRPr lang="en-US"/>
        </a:p>
      </dgm:t>
    </dgm:pt>
    <dgm:pt modelId="{5566F33A-B785-4F11-9943-4C87B3A9B2ED}" type="parTrans" cxnId="{96F3AA59-6D5A-4A62-9628-A2F05024B36E}">
      <dgm:prSet/>
      <dgm:spPr/>
      <dgm:t>
        <a:bodyPr/>
        <a:lstStyle/>
        <a:p>
          <a:endParaRPr lang="en-US"/>
        </a:p>
      </dgm:t>
    </dgm:pt>
    <dgm:pt modelId="{D7C44CC5-942D-49C4-97DF-9C6A68DA9245}" type="sibTrans" cxnId="{96F3AA59-6D5A-4A62-9628-A2F05024B36E}">
      <dgm:prSet/>
      <dgm:spPr/>
      <dgm:t>
        <a:bodyPr/>
        <a:lstStyle/>
        <a:p>
          <a:endParaRPr lang="en-US"/>
        </a:p>
      </dgm:t>
    </dgm:pt>
    <dgm:pt modelId="{DDC52DC7-D9B8-4BE3-B416-8F7BD8214FC8}">
      <dgm:prSet/>
      <dgm:spPr/>
      <dgm:t>
        <a:bodyPr/>
        <a:lstStyle/>
        <a:p>
          <a:r>
            <a:rPr lang="nl-NL"/>
            <a:t>Wet- en regelgeving </a:t>
          </a:r>
          <a:endParaRPr lang="en-US"/>
        </a:p>
      </dgm:t>
    </dgm:pt>
    <dgm:pt modelId="{1DCCB723-799A-41EB-A266-7CC39682F12F}" type="parTrans" cxnId="{B4C0C206-AD36-4D3C-A19F-C0D82CD18DF1}">
      <dgm:prSet/>
      <dgm:spPr/>
      <dgm:t>
        <a:bodyPr/>
        <a:lstStyle/>
        <a:p>
          <a:endParaRPr lang="en-US"/>
        </a:p>
      </dgm:t>
    </dgm:pt>
    <dgm:pt modelId="{B95278C8-C8C2-42B0-B96F-F92A91E11E87}" type="sibTrans" cxnId="{B4C0C206-AD36-4D3C-A19F-C0D82CD18DF1}">
      <dgm:prSet/>
      <dgm:spPr/>
      <dgm:t>
        <a:bodyPr/>
        <a:lstStyle/>
        <a:p>
          <a:endParaRPr lang="en-US"/>
        </a:p>
      </dgm:t>
    </dgm:pt>
    <dgm:pt modelId="{2D6400FA-58D7-472D-B2C9-0DE0FCF3E0B2}">
      <dgm:prSet/>
      <dgm:spPr/>
      <dgm:t>
        <a:bodyPr/>
        <a:lstStyle/>
        <a:p>
          <a:r>
            <a:rPr lang="nl-NL"/>
            <a:t>Gedragsproblematiek </a:t>
          </a:r>
          <a:endParaRPr lang="en-US"/>
        </a:p>
      </dgm:t>
    </dgm:pt>
    <dgm:pt modelId="{CB5BA296-27DB-4693-BF81-3C3932AF29FB}" type="parTrans" cxnId="{B28B3C0E-63F8-489A-9B9F-6968968447E0}">
      <dgm:prSet/>
      <dgm:spPr/>
      <dgm:t>
        <a:bodyPr/>
        <a:lstStyle/>
        <a:p>
          <a:endParaRPr lang="en-US"/>
        </a:p>
      </dgm:t>
    </dgm:pt>
    <dgm:pt modelId="{9BA8C794-DEFC-42CC-BC57-332712F385EF}" type="sibTrans" cxnId="{B28B3C0E-63F8-489A-9B9F-6968968447E0}">
      <dgm:prSet/>
      <dgm:spPr/>
      <dgm:t>
        <a:bodyPr/>
        <a:lstStyle/>
        <a:p>
          <a:endParaRPr lang="en-US"/>
        </a:p>
      </dgm:t>
    </dgm:pt>
    <dgm:pt modelId="{02C4C33F-07E6-4440-AFD1-DE26864C4F96}">
      <dgm:prSet/>
      <dgm:spPr/>
      <dgm:t>
        <a:bodyPr/>
        <a:lstStyle/>
        <a:p>
          <a:r>
            <a:rPr lang="nl-NL"/>
            <a:t>Psychische stoornissen</a:t>
          </a:r>
          <a:endParaRPr lang="en-US"/>
        </a:p>
      </dgm:t>
    </dgm:pt>
    <dgm:pt modelId="{926F5692-3D3C-4C00-8B4E-27F8CB6E4914}" type="parTrans" cxnId="{7DF7C257-D4D7-4485-852F-A15790113759}">
      <dgm:prSet/>
      <dgm:spPr/>
      <dgm:t>
        <a:bodyPr/>
        <a:lstStyle/>
        <a:p>
          <a:endParaRPr lang="en-US"/>
        </a:p>
      </dgm:t>
    </dgm:pt>
    <dgm:pt modelId="{21D1BDE8-0482-4802-B0F4-46A29BBAEC04}" type="sibTrans" cxnId="{7DF7C257-D4D7-4485-852F-A15790113759}">
      <dgm:prSet/>
      <dgm:spPr/>
      <dgm:t>
        <a:bodyPr/>
        <a:lstStyle/>
        <a:p>
          <a:endParaRPr lang="en-US"/>
        </a:p>
      </dgm:t>
    </dgm:pt>
    <dgm:pt modelId="{A29C1FEB-91C4-439E-BE73-BBFF9EABFE28}">
      <dgm:prSet/>
      <dgm:spPr/>
      <dgm:t>
        <a:bodyPr/>
        <a:lstStyle/>
        <a:p>
          <a:r>
            <a:rPr lang="nl-NL"/>
            <a:t>EHBO </a:t>
          </a:r>
          <a:endParaRPr lang="en-US"/>
        </a:p>
      </dgm:t>
    </dgm:pt>
    <dgm:pt modelId="{EE2C5FC8-A164-4E67-A4A7-36A6B7BF037C}" type="parTrans" cxnId="{35E7963F-43B0-4046-998C-E40329A58D0A}">
      <dgm:prSet/>
      <dgm:spPr/>
      <dgm:t>
        <a:bodyPr/>
        <a:lstStyle/>
        <a:p>
          <a:endParaRPr lang="en-US"/>
        </a:p>
      </dgm:t>
    </dgm:pt>
    <dgm:pt modelId="{D485789F-BD1B-4BCB-9B80-713BB9BB8765}" type="sibTrans" cxnId="{35E7963F-43B0-4046-998C-E40329A58D0A}">
      <dgm:prSet/>
      <dgm:spPr/>
      <dgm:t>
        <a:bodyPr/>
        <a:lstStyle/>
        <a:p>
          <a:endParaRPr lang="en-US"/>
        </a:p>
      </dgm:t>
    </dgm:pt>
    <dgm:pt modelId="{8263F5DC-EF14-4E17-85C9-F9FEDF20B4CD}">
      <dgm:prSet/>
      <dgm:spPr/>
      <dgm:t>
        <a:bodyPr/>
        <a:lstStyle/>
        <a:p>
          <a:r>
            <a:rPr lang="nl-NL"/>
            <a:t>Sociaal ondernemen</a:t>
          </a:r>
          <a:endParaRPr lang="en-US"/>
        </a:p>
      </dgm:t>
    </dgm:pt>
    <dgm:pt modelId="{D9E942F3-12B2-4EA9-98E9-D31AE92F0464}" type="parTrans" cxnId="{9BA0DD83-3881-4313-8065-589CAE74084E}">
      <dgm:prSet/>
      <dgm:spPr/>
      <dgm:t>
        <a:bodyPr/>
        <a:lstStyle/>
        <a:p>
          <a:endParaRPr lang="en-US"/>
        </a:p>
      </dgm:t>
    </dgm:pt>
    <dgm:pt modelId="{3D90AF11-0DAD-4DE1-BD04-222AC9C3FB79}" type="sibTrans" cxnId="{9BA0DD83-3881-4313-8065-589CAE74084E}">
      <dgm:prSet/>
      <dgm:spPr/>
      <dgm:t>
        <a:bodyPr/>
        <a:lstStyle/>
        <a:p>
          <a:endParaRPr lang="en-US"/>
        </a:p>
      </dgm:t>
    </dgm:pt>
    <dgm:pt modelId="{3373A630-C97E-4093-92AF-FDDE76F7B2D8}">
      <dgm:prSet/>
      <dgm:spPr/>
      <dgm:t>
        <a:bodyPr/>
        <a:lstStyle/>
        <a:p>
          <a:r>
            <a:rPr lang="nl-NL"/>
            <a:t>Schuld hulpverlening </a:t>
          </a:r>
          <a:endParaRPr lang="en-US"/>
        </a:p>
      </dgm:t>
    </dgm:pt>
    <dgm:pt modelId="{56660458-AB73-487F-AA19-6548CF994617}" type="parTrans" cxnId="{2B3EBB40-862E-4DF5-BC51-5A613327EFE9}">
      <dgm:prSet/>
      <dgm:spPr/>
      <dgm:t>
        <a:bodyPr/>
        <a:lstStyle/>
        <a:p>
          <a:endParaRPr lang="en-US"/>
        </a:p>
      </dgm:t>
    </dgm:pt>
    <dgm:pt modelId="{87261C86-955B-4395-9E74-825A33C9F73D}" type="sibTrans" cxnId="{2B3EBB40-862E-4DF5-BC51-5A613327EFE9}">
      <dgm:prSet/>
      <dgm:spPr/>
      <dgm:t>
        <a:bodyPr/>
        <a:lstStyle/>
        <a:p>
          <a:endParaRPr lang="en-US"/>
        </a:p>
      </dgm:t>
    </dgm:pt>
    <dgm:pt modelId="{820819A8-9E4B-47C5-B976-E5F402AA2CF9}">
      <dgm:prSet/>
      <dgm:spPr/>
      <dgm:t>
        <a:bodyPr/>
        <a:lstStyle/>
        <a:p>
          <a:r>
            <a:rPr lang="nl-NL"/>
            <a:t>Groepsdynamica </a:t>
          </a:r>
          <a:endParaRPr lang="en-US"/>
        </a:p>
      </dgm:t>
    </dgm:pt>
    <dgm:pt modelId="{876ADAF5-BE29-46F6-BAC9-C6B43B54E3E1}" type="parTrans" cxnId="{530979BC-1A64-45F8-96C2-4BCB17C0306E}">
      <dgm:prSet/>
      <dgm:spPr/>
      <dgm:t>
        <a:bodyPr/>
        <a:lstStyle/>
        <a:p>
          <a:endParaRPr lang="en-US"/>
        </a:p>
      </dgm:t>
    </dgm:pt>
    <dgm:pt modelId="{1E78F32F-8B99-49B6-8C21-7A591C6A78AC}" type="sibTrans" cxnId="{530979BC-1A64-45F8-96C2-4BCB17C0306E}">
      <dgm:prSet/>
      <dgm:spPr/>
      <dgm:t>
        <a:bodyPr/>
        <a:lstStyle/>
        <a:p>
          <a:endParaRPr lang="en-US"/>
        </a:p>
      </dgm:t>
    </dgm:pt>
    <dgm:pt modelId="{35D22CEC-5F61-49E1-A1B4-659DDBD2B52B}" type="pres">
      <dgm:prSet presAssocID="{CE295CC1-632A-44D2-BEE3-B45FDB849E55}" presName="linear" presStyleCnt="0">
        <dgm:presLayoutVars>
          <dgm:animLvl val="lvl"/>
          <dgm:resizeHandles val="exact"/>
        </dgm:presLayoutVars>
      </dgm:prSet>
      <dgm:spPr/>
    </dgm:pt>
    <dgm:pt modelId="{00735403-615C-4888-89D8-AFBA50B58CE4}" type="pres">
      <dgm:prSet presAssocID="{5D7CB844-6DE8-4962-AED2-6658C2AD8295}" presName="parentText" presStyleLbl="node1" presStyleIdx="0" presStyleCnt="9">
        <dgm:presLayoutVars>
          <dgm:chMax val="0"/>
          <dgm:bulletEnabled val="1"/>
        </dgm:presLayoutVars>
      </dgm:prSet>
      <dgm:spPr/>
    </dgm:pt>
    <dgm:pt modelId="{D53BF4EC-4200-477C-80D4-EDE329392E96}" type="pres">
      <dgm:prSet presAssocID="{D69CB9C1-BFC3-4D98-9B0D-BB46864C3E05}" presName="spacer" presStyleCnt="0"/>
      <dgm:spPr/>
    </dgm:pt>
    <dgm:pt modelId="{1340136D-7FD7-49B7-9805-007875704CF0}" type="pres">
      <dgm:prSet presAssocID="{07C9F3B4-116B-42F3-AE65-5B4E56AFEADA}" presName="parentText" presStyleLbl="node1" presStyleIdx="1" presStyleCnt="9">
        <dgm:presLayoutVars>
          <dgm:chMax val="0"/>
          <dgm:bulletEnabled val="1"/>
        </dgm:presLayoutVars>
      </dgm:prSet>
      <dgm:spPr/>
    </dgm:pt>
    <dgm:pt modelId="{5D73E6D3-4BCA-4453-AC54-64FAD77AEF71}" type="pres">
      <dgm:prSet presAssocID="{D7C44CC5-942D-49C4-97DF-9C6A68DA9245}" presName="spacer" presStyleCnt="0"/>
      <dgm:spPr/>
    </dgm:pt>
    <dgm:pt modelId="{17FCD74E-6C25-42E8-BB10-1D2864185C3A}" type="pres">
      <dgm:prSet presAssocID="{DDC52DC7-D9B8-4BE3-B416-8F7BD8214FC8}" presName="parentText" presStyleLbl="node1" presStyleIdx="2" presStyleCnt="9">
        <dgm:presLayoutVars>
          <dgm:chMax val="0"/>
          <dgm:bulletEnabled val="1"/>
        </dgm:presLayoutVars>
      </dgm:prSet>
      <dgm:spPr/>
    </dgm:pt>
    <dgm:pt modelId="{4B043B42-76C8-48DC-BA8F-90FD3A2D0232}" type="pres">
      <dgm:prSet presAssocID="{B95278C8-C8C2-42B0-B96F-F92A91E11E87}" presName="spacer" presStyleCnt="0"/>
      <dgm:spPr/>
    </dgm:pt>
    <dgm:pt modelId="{2B8FDF57-56CE-4FEB-BA23-B1BA07FD519F}" type="pres">
      <dgm:prSet presAssocID="{2D6400FA-58D7-472D-B2C9-0DE0FCF3E0B2}" presName="parentText" presStyleLbl="node1" presStyleIdx="3" presStyleCnt="9">
        <dgm:presLayoutVars>
          <dgm:chMax val="0"/>
          <dgm:bulletEnabled val="1"/>
        </dgm:presLayoutVars>
      </dgm:prSet>
      <dgm:spPr/>
    </dgm:pt>
    <dgm:pt modelId="{85EADCD0-1A0B-4179-ADFF-76D0EDA02E6D}" type="pres">
      <dgm:prSet presAssocID="{9BA8C794-DEFC-42CC-BC57-332712F385EF}" presName="spacer" presStyleCnt="0"/>
      <dgm:spPr/>
    </dgm:pt>
    <dgm:pt modelId="{219C51A3-A4CA-484C-A1E7-E5DAB196BBF2}" type="pres">
      <dgm:prSet presAssocID="{02C4C33F-07E6-4440-AFD1-DE26864C4F96}" presName="parentText" presStyleLbl="node1" presStyleIdx="4" presStyleCnt="9">
        <dgm:presLayoutVars>
          <dgm:chMax val="0"/>
          <dgm:bulletEnabled val="1"/>
        </dgm:presLayoutVars>
      </dgm:prSet>
      <dgm:spPr/>
    </dgm:pt>
    <dgm:pt modelId="{381A0977-CF04-4921-83FB-907BA6974417}" type="pres">
      <dgm:prSet presAssocID="{21D1BDE8-0482-4802-B0F4-46A29BBAEC04}" presName="spacer" presStyleCnt="0"/>
      <dgm:spPr/>
    </dgm:pt>
    <dgm:pt modelId="{12ABEC46-565E-4B6D-B6B4-65DF5F3C09CD}" type="pres">
      <dgm:prSet presAssocID="{A29C1FEB-91C4-439E-BE73-BBFF9EABFE28}" presName="parentText" presStyleLbl="node1" presStyleIdx="5" presStyleCnt="9">
        <dgm:presLayoutVars>
          <dgm:chMax val="0"/>
          <dgm:bulletEnabled val="1"/>
        </dgm:presLayoutVars>
      </dgm:prSet>
      <dgm:spPr/>
    </dgm:pt>
    <dgm:pt modelId="{ED2FC2CC-CC75-4361-A432-7344EE3BCC90}" type="pres">
      <dgm:prSet presAssocID="{D485789F-BD1B-4BCB-9B80-713BB9BB8765}" presName="spacer" presStyleCnt="0"/>
      <dgm:spPr/>
    </dgm:pt>
    <dgm:pt modelId="{63AB9F90-3465-4F06-B816-5110890B180C}" type="pres">
      <dgm:prSet presAssocID="{8263F5DC-EF14-4E17-85C9-F9FEDF20B4CD}" presName="parentText" presStyleLbl="node1" presStyleIdx="6" presStyleCnt="9">
        <dgm:presLayoutVars>
          <dgm:chMax val="0"/>
          <dgm:bulletEnabled val="1"/>
        </dgm:presLayoutVars>
      </dgm:prSet>
      <dgm:spPr/>
    </dgm:pt>
    <dgm:pt modelId="{230943C9-D950-4803-8F1A-35463E1B239A}" type="pres">
      <dgm:prSet presAssocID="{3D90AF11-0DAD-4DE1-BD04-222AC9C3FB79}" presName="spacer" presStyleCnt="0"/>
      <dgm:spPr/>
    </dgm:pt>
    <dgm:pt modelId="{88E2FD19-00F2-47AF-B6E9-5E0C3F9DC9F8}" type="pres">
      <dgm:prSet presAssocID="{3373A630-C97E-4093-92AF-FDDE76F7B2D8}" presName="parentText" presStyleLbl="node1" presStyleIdx="7" presStyleCnt="9">
        <dgm:presLayoutVars>
          <dgm:chMax val="0"/>
          <dgm:bulletEnabled val="1"/>
        </dgm:presLayoutVars>
      </dgm:prSet>
      <dgm:spPr/>
    </dgm:pt>
    <dgm:pt modelId="{072C0127-E3FF-4CE4-ABCC-4405ABF2E1D7}" type="pres">
      <dgm:prSet presAssocID="{87261C86-955B-4395-9E74-825A33C9F73D}" presName="spacer" presStyleCnt="0"/>
      <dgm:spPr/>
    </dgm:pt>
    <dgm:pt modelId="{E971F49F-038E-4CAB-ADE7-F91DEAEA98F8}" type="pres">
      <dgm:prSet presAssocID="{820819A8-9E4B-47C5-B976-E5F402AA2CF9}" presName="parentText" presStyleLbl="node1" presStyleIdx="8" presStyleCnt="9">
        <dgm:presLayoutVars>
          <dgm:chMax val="0"/>
          <dgm:bulletEnabled val="1"/>
        </dgm:presLayoutVars>
      </dgm:prSet>
      <dgm:spPr/>
    </dgm:pt>
  </dgm:ptLst>
  <dgm:cxnLst>
    <dgm:cxn modelId="{8874E901-A3E0-4390-AF4C-821BDF2E9B03}" type="presOf" srcId="{3373A630-C97E-4093-92AF-FDDE76F7B2D8}" destId="{88E2FD19-00F2-47AF-B6E9-5E0C3F9DC9F8}" srcOrd="0" destOrd="0" presId="urn:microsoft.com/office/officeart/2005/8/layout/vList2"/>
    <dgm:cxn modelId="{BF87D502-19AF-4BFB-8954-63D7086F6F04}" type="presOf" srcId="{8263F5DC-EF14-4E17-85C9-F9FEDF20B4CD}" destId="{63AB9F90-3465-4F06-B816-5110890B180C}" srcOrd="0" destOrd="0" presId="urn:microsoft.com/office/officeart/2005/8/layout/vList2"/>
    <dgm:cxn modelId="{B4C0C206-AD36-4D3C-A19F-C0D82CD18DF1}" srcId="{CE295CC1-632A-44D2-BEE3-B45FDB849E55}" destId="{DDC52DC7-D9B8-4BE3-B416-8F7BD8214FC8}" srcOrd="2" destOrd="0" parTransId="{1DCCB723-799A-41EB-A266-7CC39682F12F}" sibTransId="{B95278C8-C8C2-42B0-B96F-F92A91E11E87}"/>
    <dgm:cxn modelId="{B28B3C0E-63F8-489A-9B9F-6968968447E0}" srcId="{CE295CC1-632A-44D2-BEE3-B45FDB849E55}" destId="{2D6400FA-58D7-472D-B2C9-0DE0FCF3E0B2}" srcOrd="3" destOrd="0" parTransId="{CB5BA296-27DB-4693-BF81-3C3932AF29FB}" sibTransId="{9BA8C794-DEFC-42CC-BC57-332712F385EF}"/>
    <dgm:cxn modelId="{D33ED110-F889-42E7-B236-44CF2975E226}" type="presOf" srcId="{CE295CC1-632A-44D2-BEE3-B45FDB849E55}" destId="{35D22CEC-5F61-49E1-A1B4-659DDBD2B52B}" srcOrd="0" destOrd="0" presId="urn:microsoft.com/office/officeart/2005/8/layout/vList2"/>
    <dgm:cxn modelId="{35E7963F-43B0-4046-998C-E40329A58D0A}" srcId="{CE295CC1-632A-44D2-BEE3-B45FDB849E55}" destId="{A29C1FEB-91C4-439E-BE73-BBFF9EABFE28}" srcOrd="5" destOrd="0" parTransId="{EE2C5FC8-A164-4E67-A4A7-36A6B7BF037C}" sibTransId="{D485789F-BD1B-4BCB-9B80-713BB9BB8765}"/>
    <dgm:cxn modelId="{2B3EBB40-862E-4DF5-BC51-5A613327EFE9}" srcId="{CE295CC1-632A-44D2-BEE3-B45FDB849E55}" destId="{3373A630-C97E-4093-92AF-FDDE76F7B2D8}" srcOrd="7" destOrd="0" parTransId="{56660458-AB73-487F-AA19-6548CF994617}" sibTransId="{87261C86-955B-4395-9E74-825A33C9F73D}"/>
    <dgm:cxn modelId="{8D74BE44-0DA5-466E-AC34-D87CE038B874}" srcId="{CE295CC1-632A-44D2-BEE3-B45FDB849E55}" destId="{5D7CB844-6DE8-4962-AED2-6658C2AD8295}" srcOrd="0" destOrd="0" parTransId="{448A0DE1-A210-4969-81EE-41650A90672F}" sibTransId="{D69CB9C1-BFC3-4D98-9B0D-BB46864C3E05}"/>
    <dgm:cxn modelId="{914C7270-99A4-4C22-A00F-F1951D26CEEE}" type="presOf" srcId="{07C9F3B4-116B-42F3-AE65-5B4E56AFEADA}" destId="{1340136D-7FD7-49B7-9805-007875704CF0}" srcOrd="0" destOrd="0" presId="urn:microsoft.com/office/officeart/2005/8/layout/vList2"/>
    <dgm:cxn modelId="{B1EFE450-4F81-43F1-AB18-6123ACF30A79}" type="presOf" srcId="{820819A8-9E4B-47C5-B976-E5F402AA2CF9}" destId="{E971F49F-038E-4CAB-ADE7-F91DEAEA98F8}" srcOrd="0" destOrd="0" presId="urn:microsoft.com/office/officeart/2005/8/layout/vList2"/>
    <dgm:cxn modelId="{F5CFE951-A632-45C6-B9B2-CAFACC8C0EF5}" type="presOf" srcId="{2D6400FA-58D7-472D-B2C9-0DE0FCF3E0B2}" destId="{2B8FDF57-56CE-4FEB-BA23-B1BA07FD519F}" srcOrd="0" destOrd="0" presId="urn:microsoft.com/office/officeart/2005/8/layout/vList2"/>
    <dgm:cxn modelId="{7DF7C257-D4D7-4485-852F-A15790113759}" srcId="{CE295CC1-632A-44D2-BEE3-B45FDB849E55}" destId="{02C4C33F-07E6-4440-AFD1-DE26864C4F96}" srcOrd="4" destOrd="0" parTransId="{926F5692-3D3C-4C00-8B4E-27F8CB6E4914}" sibTransId="{21D1BDE8-0482-4802-B0F4-46A29BBAEC04}"/>
    <dgm:cxn modelId="{96F3AA59-6D5A-4A62-9628-A2F05024B36E}" srcId="{CE295CC1-632A-44D2-BEE3-B45FDB849E55}" destId="{07C9F3B4-116B-42F3-AE65-5B4E56AFEADA}" srcOrd="1" destOrd="0" parTransId="{5566F33A-B785-4F11-9943-4C87B3A9B2ED}" sibTransId="{D7C44CC5-942D-49C4-97DF-9C6A68DA9245}"/>
    <dgm:cxn modelId="{9BA0DD83-3881-4313-8065-589CAE74084E}" srcId="{CE295CC1-632A-44D2-BEE3-B45FDB849E55}" destId="{8263F5DC-EF14-4E17-85C9-F9FEDF20B4CD}" srcOrd="6" destOrd="0" parTransId="{D9E942F3-12B2-4EA9-98E9-D31AE92F0464}" sibTransId="{3D90AF11-0DAD-4DE1-BD04-222AC9C3FB79}"/>
    <dgm:cxn modelId="{525B818D-D9F8-47BB-A5A9-0CFAD6A10836}" type="presOf" srcId="{02C4C33F-07E6-4440-AFD1-DE26864C4F96}" destId="{219C51A3-A4CA-484C-A1E7-E5DAB196BBF2}" srcOrd="0" destOrd="0" presId="urn:microsoft.com/office/officeart/2005/8/layout/vList2"/>
    <dgm:cxn modelId="{140700A9-A40F-4095-A26F-3FB1BCB3385A}" type="presOf" srcId="{A29C1FEB-91C4-439E-BE73-BBFF9EABFE28}" destId="{12ABEC46-565E-4B6D-B6B4-65DF5F3C09CD}" srcOrd="0" destOrd="0" presId="urn:microsoft.com/office/officeart/2005/8/layout/vList2"/>
    <dgm:cxn modelId="{530979BC-1A64-45F8-96C2-4BCB17C0306E}" srcId="{CE295CC1-632A-44D2-BEE3-B45FDB849E55}" destId="{820819A8-9E4B-47C5-B976-E5F402AA2CF9}" srcOrd="8" destOrd="0" parTransId="{876ADAF5-BE29-46F6-BAC9-C6B43B54E3E1}" sibTransId="{1E78F32F-8B99-49B6-8C21-7A591C6A78AC}"/>
    <dgm:cxn modelId="{60BADDDE-C82A-46B6-93D9-841B119E1FAE}" type="presOf" srcId="{DDC52DC7-D9B8-4BE3-B416-8F7BD8214FC8}" destId="{17FCD74E-6C25-42E8-BB10-1D2864185C3A}" srcOrd="0" destOrd="0" presId="urn:microsoft.com/office/officeart/2005/8/layout/vList2"/>
    <dgm:cxn modelId="{F30BC3DF-2529-4012-A634-A1A90550A407}" type="presOf" srcId="{5D7CB844-6DE8-4962-AED2-6658C2AD8295}" destId="{00735403-615C-4888-89D8-AFBA50B58CE4}" srcOrd="0" destOrd="0" presId="urn:microsoft.com/office/officeart/2005/8/layout/vList2"/>
    <dgm:cxn modelId="{2AD825E7-5DCA-448B-96F7-70A1A9364D55}" type="presParOf" srcId="{35D22CEC-5F61-49E1-A1B4-659DDBD2B52B}" destId="{00735403-615C-4888-89D8-AFBA50B58CE4}" srcOrd="0" destOrd="0" presId="urn:microsoft.com/office/officeart/2005/8/layout/vList2"/>
    <dgm:cxn modelId="{609C3694-E52D-4FCE-B3C7-1BA44DE29CF8}" type="presParOf" srcId="{35D22CEC-5F61-49E1-A1B4-659DDBD2B52B}" destId="{D53BF4EC-4200-477C-80D4-EDE329392E96}" srcOrd="1" destOrd="0" presId="urn:microsoft.com/office/officeart/2005/8/layout/vList2"/>
    <dgm:cxn modelId="{B05ED081-EF3C-47B0-AE04-5963A016D39B}" type="presParOf" srcId="{35D22CEC-5F61-49E1-A1B4-659DDBD2B52B}" destId="{1340136D-7FD7-49B7-9805-007875704CF0}" srcOrd="2" destOrd="0" presId="urn:microsoft.com/office/officeart/2005/8/layout/vList2"/>
    <dgm:cxn modelId="{62801A1A-4960-4389-B516-A7470AC7BC72}" type="presParOf" srcId="{35D22CEC-5F61-49E1-A1B4-659DDBD2B52B}" destId="{5D73E6D3-4BCA-4453-AC54-64FAD77AEF71}" srcOrd="3" destOrd="0" presId="urn:microsoft.com/office/officeart/2005/8/layout/vList2"/>
    <dgm:cxn modelId="{AAAFBD1A-6AC0-49BA-B707-79CF4EFE0820}" type="presParOf" srcId="{35D22CEC-5F61-49E1-A1B4-659DDBD2B52B}" destId="{17FCD74E-6C25-42E8-BB10-1D2864185C3A}" srcOrd="4" destOrd="0" presId="urn:microsoft.com/office/officeart/2005/8/layout/vList2"/>
    <dgm:cxn modelId="{0E090E7B-A101-48F9-BA39-BB9C0441C269}" type="presParOf" srcId="{35D22CEC-5F61-49E1-A1B4-659DDBD2B52B}" destId="{4B043B42-76C8-48DC-BA8F-90FD3A2D0232}" srcOrd="5" destOrd="0" presId="urn:microsoft.com/office/officeart/2005/8/layout/vList2"/>
    <dgm:cxn modelId="{6EDA9D75-2BE8-4607-95C4-247CBADA9E9B}" type="presParOf" srcId="{35D22CEC-5F61-49E1-A1B4-659DDBD2B52B}" destId="{2B8FDF57-56CE-4FEB-BA23-B1BA07FD519F}" srcOrd="6" destOrd="0" presId="urn:microsoft.com/office/officeart/2005/8/layout/vList2"/>
    <dgm:cxn modelId="{BF252D40-261E-41BE-ADAD-1C6DF319388E}" type="presParOf" srcId="{35D22CEC-5F61-49E1-A1B4-659DDBD2B52B}" destId="{85EADCD0-1A0B-4179-ADFF-76D0EDA02E6D}" srcOrd="7" destOrd="0" presId="urn:microsoft.com/office/officeart/2005/8/layout/vList2"/>
    <dgm:cxn modelId="{4475FCB5-61FD-4804-B40F-251F2F46996F}" type="presParOf" srcId="{35D22CEC-5F61-49E1-A1B4-659DDBD2B52B}" destId="{219C51A3-A4CA-484C-A1E7-E5DAB196BBF2}" srcOrd="8" destOrd="0" presId="urn:microsoft.com/office/officeart/2005/8/layout/vList2"/>
    <dgm:cxn modelId="{83866555-C894-4944-99DC-58872ABF062F}" type="presParOf" srcId="{35D22CEC-5F61-49E1-A1B4-659DDBD2B52B}" destId="{381A0977-CF04-4921-83FB-907BA6974417}" srcOrd="9" destOrd="0" presId="urn:microsoft.com/office/officeart/2005/8/layout/vList2"/>
    <dgm:cxn modelId="{16B24F91-F503-4B86-8289-0D35BFA4ACFF}" type="presParOf" srcId="{35D22CEC-5F61-49E1-A1B4-659DDBD2B52B}" destId="{12ABEC46-565E-4B6D-B6B4-65DF5F3C09CD}" srcOrd="10" destOrd="0" presId="urn:microsoft.com/office/officeart/2005/8/layout/vList2"/>
    <dgm:cxn modelId="{5FBBABA0-2932-44F8-877B-44A70255A746}" type="presParOf" srcId="{35D22CEC-5F61-49E1-A1B4-659DDBD2B52B}" destId="{ED2FC2CC-CC75-4361-A432-7344EE3BCC90}" srcOrd="11" destOrd="0" presId="urn:microsoft.com/office/officeart/2005/8/layout/vList2"/>
    <dgm:cxn modelId="{84D77485-A442-425B-9B7B-79588E178D6E}" type="presParOf" srcId="{35D22CEC-5F61-49E1-A1B4-659DDBD2B52B}" destId="{63AB9F90-3465-4F06-B816-5110890B180C}" srcOrd="12" destOrd="0" presId="urn:microsoft.com/office/officeart/2005/8/layout/vList2"/>
    <dgm:cxn modelId="{C26F51A1-928B-4652-898A-5418276CE0B8}" type="presParOf" srcId="{35D22CEC-5F61-49E1-A1B4-659DDBD2B52B}" destId="{230943C9-D950-4803-8F1A-35463E1B239A}" srcOrd="13" destOrd="0" presId="urn:microsoft.com/office/officeart/2005/8/layout/vList2"/>
    <dgm:cxn modelId="{3E5EF875-4E4B-4D4D-902E-412F161FDB19}" type="presParOf" srcId="{35D22CEC-5F61-49E1-A1B4-659DDBD2B52B}" destId="{88E2FD19-00F2-47AF-B6E9-5E0C3F9DC9F8}" srcOrd="14" destOrd="0" presId="urn:microsoft.com/office/officeart/2005/8/layout/vList2"/>
    <dgm:cxn modelId="{293C2346-8296-41FE-9D51-51661EC1AF37}" type="presParOf" srcId="{35D22CEC-5F61-49E1-A1B4-659DDBD2B52B}" destId="{072C0127-E3FF-4CE4-ABCC-4405ABF2E1D7}" srcOrd="15" destOrd="0" presId="urn:microsoft.com/office/officeart/2005/8/layout/vList2"/>
    <dgm:cxn modelId="{D4DAF8F6-BCA4-4A8E-A86D-ABA94DC47774}" type="presParOf" srcId="{35D22CEC-5F61-49E1-A1B4-659DDBD2B52B}" destId="{E971F49F-038E-4CAB-ADE7-F91DEAEA98F8}"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35403-615C-4888-89D8-AFBA50B58CE4}">
      <dsp:nvSpPr>
        <dsp:cNvPr id="0" name=""/>
        <dsp:cNvSpPr/>
      </dsp:nvSpPr>
      <dsp:spPr>
        <a:xfrm>
          <a:off x="0" y="17850"/>
          <a:ext cx="5994400" cy="53820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Methodieken</a:t>
          </a:r>
          <a:endParaRPr lang="en-US" sz="2300" kern="1200"/>
        </a:p>
      </dsp:txBody>
      <dsp:txXfrm>
        <a:off x="26273" y="44123"/>
        <a:ext cx="5941854" cy="485654"/>
      </dsp:txXfrm>
    </dsp:sp>
    <dsp:sp modelId="{1340136D-7FD7-49B7-9805-007875704CF0}">
      <dsp:nvSpPr>
        <dsp:cNvPr id="0" name=""/>
        <dsp:cNvSpPr/>
      </dsp:nvSpPr>
      <dsp:spPr>
        <a:xfrm>
          <a:off x="0" y="622290"/>
          <a:ext cx="5994400" cy="538200"/>
        </a:xfrm>
        <a:prstGeom prst="roundRect">
          <a:avLst/>
        </a:prstGeom>
        <a:solidFill>
          <a:schemeClr val="accent2">
            <a:hueOff val="-949762"/>
            <a:satOff val="2103"/>
            <a:lumOff val="289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Benaderingen</a:t>
          </a:r>
          <a:endParaRPr lang="en-US" sz="2300" kern="1200"/>
        </a:p>
      </dsp:txBody>
      <dsp:txXfrm>
        <a:off x="26273" y="648563"/>
        <a:ext cx="5941854" cy="485654"/>
      </dsp:txXfrm>
    </dsp:sp>
    <dsp:sp modelId="{17FCD74E-6C25-42E8-BB10-1D2864185C3A}">
      <dsp:nvSpPr>
        <dsp:cNvPr id="0" name=""/>
        <dsp:cNvSpPr/>
      </dsp:nvSpPr>
      <dsp:spPr>
        <a:xfrm>
          <a:off x="0" y="1226730"/>
          <a:ext cx="5994400" cy="538200"/>
        </a:xfrm>
        <a:prstGeom prst="roundRect">
          <a:avLst/>
        </a:prstGeom>
        <a:solidFill>
          <a:schemeClr val="accent2">
            <a:hueOff val="-1899524"/>
            <a:satOff val="4207"/>
            <a:lumOff val="578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Wet- en regelgeving </a:t>
          </a:r>
          <a:endParaRPr lang="en-US" sz="2300" kern="1200"/>
        </a:p>
      </dsp:txBody>
      <dsp:txXfrm>
        <a:off x="26273" y="1253003"/>
        <a:ext cx="5941854" cy="485654"/>
      </dsp:txXfrm>
    </dsp:sp>
    <dsp:sp modelId="{2B8FDF57-56CE-4FEB-BA23-B1BA07FD519F}">
      <dsp:nvSpPr>
        <dsp:cNvPr id="0" name=""/>
        <dsp:cNvSpPr/>
      </dsp:nvSpPr>
      <dsp:spPr>
        <a:xfrm>
          <a:off x="0" y="1831170"/>
          <a:ext cx="5994400" cy="538200"/>
        </a:xfrm>
        <a:prstGeom prst="roundRect">
          <a:avLst/>
        </a:prstGeom>
        <a:solidFill>
          <a:schemeClr val="accent2">
            <a:hueOff val="-2849285"/>
            <a:satOff val="6310"/>
            <a:lumOff val="867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Gedragsproblematiek </a:t>
          </a:r>
          <a:endParaRPr lang="en-US" sz="2300" kern="1200"/>
        </a:p>
      </dsp:txBody>
      <dsp:txXfrm>
        <a:off x="26273" y="1857443"/>
        <a:ext cx="5941854" cy="485654"/>
      </dsp:txXfrm>
    </dsp:sp>
    <dsp:sp modelId="{219C51A3-A4CA-484C-A1E7-E5DAB196BBF2}">
      <dsp:nvSpPr>
        <dsp:cNvPr id="0" name=""/>
        <dsp:cNvSpPr/>
      </dsp:nvSpPr>
      <dsp:spPr>
        <a:xfrm>
          <a:off x="0" y="2435610"/>
          <a:ext cx="5994400" cy="538200"/>
        </a:xfrm>
        <a:prstGeom prst="roundRect">
          <a:avLst/>
        </a:prstGeom>
        <a:solidFill>
          <a:schemeClr val="accent2">
            <a:hueOff val="-3799047"/>
            <a:satOff val="8413"/>
            <a:lumOff val="1156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Psychische stoornissen</a:t>
          </a:r>
          <a:endParaRPr lang="en-US" sz="2300" kern="1200"/>
        </a:p>
      </dsp:txBody>
      <dsp:txXfrm>
        <a:off x="26273" y="2461883"/>
        <a:ext cx="5941854" cy="485654"/>
      </dsp:txXfrm>
    </dsp:sp>
    <dsp:sp modelId="{12ABEC46-565E-4B6D-B6B4-65DF5F3C09CD}">
      <dsp:nvSpPr>
        <dsp:cNvPr id="0" name=""/>
        <dsp:cNvSpPr/>
      </dsp:nvSpPr>
      <dsp:spPr>
        <a:xfrm>
          <a:off x="0" y="3040050"/>
          <a:ext cx="5994400" cy="538200"/>
        </a:xfrm>
        <a:prstGeom prst="roundRect">
          <a:avLst/>
        </a:prstGeom>
        <a:solidFill>
          <a:schemeClr val="accent2">
            <a:hueOff val="-4748809"/>
            <a:satOff val="10517"/>
            <a:lumOff val="1446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EHBO </a:t>
          </a:r>
          <a:endParaRPr lang="en-US" sz="2300" kern="1200"/>
        </a:p>
      </dsp:txBody>
      <dsp:txXfrm>
        <a:off x="26273" y="3066323"/>
        <a:ext cx="5941854" cy="485654"/>
      </dsp:txXfrm>
    </dsp:sp>
    <dsp:sp modelId="{63AB9F90-3465-4F06-B816-5110890B180C}">
      <dsp:nvSpPr>
        <dsp:cNvPr id="0" name=""/>
        <dsp:cNvSpPr/>
      </dsp:nvSpPr>
      <dsp:spPr>
        <a:xfrm>
          <a:off x="0" y="3644490"/>
          <a:ext cx="5994400" cy="538200"/>
        </a:xfrm>
        <a:prstGeom prst="roundRect">
          <a:avLst/>
        </a:prstGeom>
        <a:solidFill>
          <a:schemeClr val="accent2">
            <a:hueOff val="-5698571"/>
            <a:satOff val="12620"/>
            <a:lumOff val="1735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Sociaal ondernemen</a:t>
          </a:r>
          <a:endParaRPr lang="en-US" sz="2300" kern="1200"/>
        </a:p>
      </dsp:txBody>
      <dsp:txXfrm>
        <a:off x="26273" y="3670763"/>
        <a:ext cx="5941854" cy="485654"/>
      </dsp:txXfrm>
    </dsp:sp>
    <dsp:sp modelId="{88E2FD19-00F2-47AF-B6E9-5E0C3F9DC9F8}">
      <dsp:nvSpPr>
        <dsp:cNvPr id="0" name=""/>
        <dsp:cNvSpPr/>
      </dsp:nvSpPr>
      <dsp:spPr>
        <a:xfrm>
          <a:off x="0" y="4248930"/>
          <a:ext cx="5994400" cy="538200"/>
        </a:xfrm>
        <a:prstGeom prst="roundRect">
          <a:avLst/>
        </a:prstGeom>
        <a:solidFill>
          <a:schemeClr val="accent2">
            <a:hueOff val="-6648333"/>
            <a:satOff val="14724"/>
            <a:lumOff val="2024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Schuld hulpverlening </a:t>
          </a:r>
          <a:endParaRPr lang="en-US" sz="2300" kern="1200"/>
        </a:p>
      </dsp:txBody>
      <dsp:txXfrm>
        <a:off x="26273" y="4275203"/>
        <a:ext cx="5941854" cy="485654"/>
      </dsp:txXfrm>
    </dsp:sp>
    <dsp:sp modelId="{E971F49F-038E-4CAB-ADE7-F91DEAEA98F8}">
      <dsp:nvSpPr>
        <dsp:cNvPr id="0" name=""/>
        <dsp:cNvSpPr/>
      </dsp:nvSpPr>
      <dsp:spPr>
        <a:xfrm>
          <a:off x="0" y="4853370"/>
          <a:ext cx="5994400" cy="538200"/>
        </a:xfrm>
        <a:prstGeom prst="roundRect">
          <a:avLst/>
        </a:prstGeom>
        <a:solidFill>
          <a:schemeClr val="accent2">
            <a:hueOff val="-7598094"/>
            <a:satOff val="16827"/>
            <a:lumOff val="2313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Groepsdynamica </a:t>
          </a:r>
          <a:endParaRPr lang="en-US" sz="2300" kern="1200"/>
        </a:p>
      </dsp:txBody>
      <dsp:txXfrm>
        <a:off x="26273" y="4879643"/>
        <a:ext cx="5941854"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11/20/2020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11/20/2020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11/20/2020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11/20/2020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11/20/2020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x6C7pnG63kA?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aken.wikiwijs.nl/169166/Project_periode_10_MZ"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https://maken.wikiwijs.nl/169167/Project_periode_10_SW#!page-639015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B77C7-ED18-4849-9A79-8AC7DDC6FB36}"/>
              </a:ext>
            </a:extLst>
          </p:cNvPr>
          <p:cNvSpPr>
            <a:spLocks noGrp="1"/>
          </p:cNvSpPr>
          <p:nvPr>
            <p:ph type="ctrTitle"/>
          </p:nvPr>
        </p:nvSpPr>
        <p:spPr/>
        <p:txBody>
          <a:bodyPr/>
          <a:lstStyle/>
          <a:p>
            <a:r>
              <a:rPr lang="nl-NL" dirty="0"/>
              <a:t>Deskundigheid bevorderen</a:t>
            </a:r>
          </a:p>
        </p:txBody>
      </p:sp>
      <p:sp>
        <p:nvSpPr>
          <p:cNvPr id="3" name="Ondertitel 2">
            <a:extLst>
              <a:ext uri="{FF2B5EF4-FFF2-40B4-BE49-F238E27FC236}">
                <a16:creationId xmlns:a16="http://schemas.microsoft.com/office/drawing/2014/main" id="{76E11536-8267-4472-A9E1-13EB8E457AA3}"/>
              </a:ext>
            </a:extLst>
          </p:cNvPr>
          <p:cNvSpPr>
            <a:spLocks noGrp="1"/>
          </p:cNvSpPr>
          <p:nvPr>
            <p:ph type="subTitle" idx="1"/>
          </p:nvPr>
        </p:nvSpPr>
        <p:spPr/>
        <p:txBody>
          <a:bodyPr/>
          <a:lstStyle/>
          <a:p>
            <a:r>
              <a:rPr lang="nl-NL" dirty="0"/>
              <a:t>Online les 1</a:t>
            </a:r>
          </a:p>
        </p:txBody>
      </p:sp>
    </p:spTree>
    <p:extLst>
      <p:ext uri="{BB962C8B-B14F-4D97-AF65-F5344CB8AC3E}">
        <p14:creationId xmlns:p14="http://schemas.microsoft.com/office/powerpoint/2010/main" val="1915221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F6223-AC01-447A-91B8-9B4C0BBD150B}"/>
              </a:ext>
            </a:extLst>
          </p:cNvPr>
          <p:cNvSpPr>
            <a:spLocks noGrp="1"/>
          </p:cNvSpPr>
          <p:nvPr>
            <p:ph type="title"/>
          </p:nvPr>
        </p:nvSpPr>
        <p:spPr>
          <a:xfrm>
            <a:off x="1251679" y="645107"/>
            <a:ext cx="3653696" cy="5408839"/>
          </a:xfrm>
        </p:spPr>
        <p:txBody>
          <a:bodyPr anchor="ctr">
            <a:normAutofit/>
          </a:bodyPr>
          <a:lstStyle/>
          <a:p>
            <a:r>
              <a:rPr lang="nl-NL" sz="4000" dirty="0"/>
              <a:t>Waar wil je deskundig in worden? </a:t>
            </a:r>
            <a:br>
              <a:rPr lang="nl-NL" sz="4000" dirty="0"/>
            </a:br>
            <a:br>
              <a:rPr lang="nl-NL" sz="4000" dirty="0"/>
            </a:br>
            <a:r>
              <a:rPr lang="nl-NL" sz="4000" dirty="0"/>
              <a:t>Wat mis je nog naast de voorbeelden?</a:t>
            </a:r>
          </a:p>
        </p:txBody>
      </p:sp>
      <p:graphicFrame>
        <p:nvGraphicFramePr>
          <p:cNvPr id="5" name="Tijdelijke aanduiding voor inhoud 2">
            <a:extLst>
              <a:ext uri="{FF2B5EF4-FFF2-40B4-BE49-F238E27FC236}">
                <a16:creationId xmlns:a16="http://schemas.microsoft.com/office/drawing/2014/main" id="{92383C84-0BD1-4D0D-97A1-61F5FB744EAC}"/>
              </a:ext>
            </a:extLst>
          </p:cNvPr>
          <p:cNvGraphicFramePr>
            <a:graphicFrameLocks noGrp="1"/>
          </p:cNvGraphicFramePr>
          <p:nvPr>
            <p:ph idx="1"/>
            <p:extLst>
              <p:ext uri="{D42A27DB-BD31-4B8C-83A1-F6EECF244321}">
                <p14:modId xmlns:p14="http://schemas.microsoft.com/office/powerpoint/2010/main" val="3756532601"/>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291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9CBA4-DBFF-4E1C-841F-B21BF28A69E3}"/>
              </a:ext>
            </a:extLst>
          </p:cNvPr>
          <p:cNvSpPr>
            <a:spLocks noGrp="1"/>
          </p:cNvSpPr>
          <p:nvPr>
            <p:ph type="title"/>
          </p:nvPr>
        </p:nvSpPr>
        <p:spPr/>
        <p:txBody>
          <a:bodyPr/>
          <a:lstStyle/>
          <a:p>
            <a:r>
              <a:rPr lang="nl-NL" dirty="0"/>
              <a:t>Eigen deskundigheid </a:t>
            </a:r>
          </a:p>
        </p:txBody>
      </p:sp>
      <p:sp>
        <p:nvSpPr>
          <p:cNvPr id="3" name="Tijdelijke aanduiding voor inhoud 2">
            <a:extLst>
              <a:ext uri="{FF2B5EF4-FFF2-40B4-BE49-F238E27FC236}">
                <a16:creationId xmlns:a16="http://schemas.microsoft.com/office/drawing/2014/main" id="{AA4C13F8-F133-4C38-873C-49BF0D2F4114}"/>
              </a:ext>
            </a:extLst>
          </p:cNvPr>
          <p:cNvSpPr>
            <a:spLocks noGrp="1"/>
          </p:cNvSpPr>
          <p:nvPr>
            <p:ph idx="1"/>
          </p:nvPr>
        </p:nvSpPr>
        <p:spPr/>
        <p:txBody>
          <a:bodyPr/>
          <a:lstStyle/>
          <a:p>
            <a:pPr marL="0" indent="0">
              <a:buNone/>
            </a:pPr>
            <a:r>
              <a:rPr lang="nl-NL" dirty="0"/>
              <a:t>Waar ben je al deskundig in?</a:t>
            </a:r>
          </a:p>
          <a:p>
            <a:pPr marL="0" indent="0">
              <a:buNone/>
            </a:pPr>
            <a:r>
              <a:rPr lang="nl-NL" dirty="0"/>
              <a:t>Hoe komt het dat je deskundig bent?</a:t>
            </a:r>
          </a:p>
          <a:p>
            <a:pPr marL="0" indent="0">
              <a:buNone/>
            </a:pPr>
            <a:r>
              <a:rPr lang="nl-NL" dirty="0"/>
              <a:t>Waaruit blijkt dat je deskundig bent?</a:t>
            </a:r>
          </a:p>
          <a:p>
            <a:pPr marL="0" indent="0">
              <a:buNone/>
            </a:pPr>
            <a:r>
              <a:rPr lang="nl-NL" dirty="0"/>
              <a:t>Hoe kun je jouw deskundigheid overbrengen aan een ander?</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400594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89351-C746-469E-94B6-050826618FC3}"/>
              </a:ext>
            </a:extLst>
          </p:cNvPr>
          <p:cNvSpPr>
            <a:spLocks noGrp="1"/>
          </p:cNvSpPr>
          <p:nvPr>
            <p:ph type="title"/>
          </p:nvPr>
        </p:nvSpPr>
        <p:spPr>
          <a:xfrm>
            <a:off x="1251679" y="645107"/>
            <a:ext cx="3384329" cy="1640894"/>
          </a:xfrm>
        </p:spPr>
        <p:txBody>
          <a:bodyPr anchor="t">
            <a:normAutofit/>
          </a:bodyPr>
          <a:lstStyle/>
          <a:p>
            <a:r>
              <a:rPr lang="nl-NL" sz="2200" dirty="0"/>
              <a:t>Ervaringsdeskundige </a:t>
            </a:r>
            <a:br>
              <a:rPr lang="nl-NL" sz="2200" dirty="0"/>
            </a:br>
            <a:endParaRPr lang="nl-NL" sz="2200" dirty="0"/>
          </a:p>
        </p:txBody>
      </p:sp>
      <p:sp>
        <p:nvSpPr>
          <p:cNvPr id="3" name="Tijdelijke aanduiding voor inhoud 2">
            <a:extLst>
              <a:ext uri="{FF2B5EF4-FFF2-40B4-BE49-F238E27FC236}">
                <a16:creationId xmlns:a16="http://schemas.microsoft.com/office/drawing/2014/main" id="{51FE72DA-75BB-4390-B9A6-74E4E3C689EA}"/>
              </a:ext>
            </a:extLst>
          </p:cNvPr>
          <p:cNvSpPr>
            <a:spLocks noGrp="1"/>
          </p:cNvSpPr>
          <p:nvPr>
            <p:ph idx="1"/>
          </p:nvPr>
        </p:nvSpPr>
        <p:spPr>
          <a:xfrm>
            <a:off x="1251679" y="1295401"/>
            <a:ext cx="3384330" cy="3356704"/>
          </a:xfrm>
        </p:spPr>
        <p:txBody>
          <a:bodyPr>
            <a:normAutofit/>
          </a:bodyPr>
          <a:lstStyle/>
          <a:p>
            <a:pPr marL="0" indent="0">
              <a:lnSpc>
                <a:spcPct val="100000"/>
              </a:lnSpc>
              <a:buNone/>
            </a:pPr>
            <a:r>
              <a:rPr lang="nl-NL" dirty="0"/>
              <a:t>“Een ervaringsdeskundige is iemand die zelf (veel) ervaring heeft op een bepaald gebied. De kennis van de persoon in kwestie is dus niet gebaseerd op studie, maar op eigen ervaring. Op welk gebied een ervaringsdeskundige ervaring heeft, zal doorgaans uit de context (moeten) blijken”.</a:t>
            </a:r>
          </a:p>
        </p:txBody>
      </p:sp>
      <p:pic>
        <p:nvPicPr>
          <p:cNvPr id="4" name="Onlinemedia 3" title="Ervaringsdeskundige Bart de Klein">
            <a:hlinkClick r:id="" action="ppaction://media"/>
            <a:extLst>
              <a:ext uri="{FF2B5EF4-FFF2-40B4-BE49-F238E27FC236}">
                <a16:creationId xmlns:a16="http://schemas.microsoft.com/office/drawing/2014/main" id="{73EDCE9B-188F-4C7C-A921-D58E8AB41086}"/>
              </a:ext>
            </a:extLst>
          </p:cNvPr>
          <p:cNvPicPr>
            <a:picLocks noRot="1" noChangeAspect="1"/>
          </p:cNvPicPr>
          <p:nvPr>
            <a:videoFile r:link="rId1"/>
          </p:nvPr>
        </p:nvPicPr>
        <p:blipFill>
          <a:blip r:embed="rId3"/>
          <a:stretch>
            <a:fillRect/>
          </a:stretch>
        </p:blipFill>
        <p:spPr>
          <a:xfrm>
            <a:off x="4813220" y="819150"/>
            <a:ext cx="6814142" cy="3832955"/>
          </a:xfrm>
          <a:prstGeom prst="rect">
            <a:avLst/>
          </a:prstGeom>
        </p:spPr>
      </p:pic>
      <p:sp>
        <p:nvSpPr>
          <p:cNvPr id="5" name="Tekstvak 4">
            <a:extLst>
              <a:ext uri="{FF2B5EF4-FFF2-40B4-BE49-F238E27FC236}">
                <a16:creationId xmlns:a16="http://schemas.microsoft.com/office/drawing/2014/main" id="{3BCEE49B-B20A-4C19-909F-4EB791A60F7D}"/>
              </a:ext>
            </a:extLst>
          </p:cNvPr>
          <p:cNvSpPr txBox="1"/>
          <p:nvPr/>
        </p:nvSpPr>
        <p:spPr>
          <a:xfrm>
            <a:off x="1790700" y="5143500"/>
            <a:ext cx="9086850" cy="1200329"/>
          </a:xfrm>
          <a:prstGeom prst="rect">
            <a:avLst/>
          </a:prstGeom>
          <a:noFill/>
        </p:spPr>
        <p:txBody>
          <a:bodyPr wrap="square" rtlCol="0">
            <a:spAutoFit/>
          </a:bodyPr>
          <a:lstStyle/>
          <a:p>
            <a:r>
              <a:rPr lang="nl-NL" sz="2400" b="1" dirty="0"/>
              <a:t>Jullie doen niet de opleiding om ervaringsdeskundige te worden, maar hoe kan je toch je eigen ervaringen gebruiken als beroepsbeoefenaar? </a:t>
            </a:r>
          </a:p>
        </p:txBody>
      </p:sp>
    </p:spTree>
    <p:extLst>
      <p:ext uri="{BB962C8B-B14F-4D97-AF65-F5344CB8AC3E}">
        <p14:creationId xmlns:p14="http://schemas.microsoft.com/office/powerpoint/2010/main" val="122854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10">
            <a:extLst>
              <a:ext uri="{FF2B5EF4-FFF2-40B4-BE49-F238E27FC236}">
                <a16:creationId xmlns:a16="http://schemas.microsoft.com/office/drawing/2014/main" id="{AF8F021D-E17C-4692-BC36-88810FC4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el 1">
            <a:extLst>
              <a:ext uri="{FF2B5EF4-FFF2-40B4-BE49-F238E27FC236}">
                <a16:creationId xmlns:a16="http://schemas.microsoft.com/office/drawing/2014/main" id="{A6500081-E8B9-44EE-BB5D-38A31AE3A1BF}"/>
              </a:ext>
            </a:extLst>
          </p:cNvPr>
          <p:cNvSpPr>
            <a:spLocks noGrp="1"/>
          </p:cNvSpPr>
          <p:nvPr>
            <p:ph type="title"/>
          </p:nvPr>
        </p:nvSpPr>
        <p:spPr>
          <a:xfrm>
            <a:off x="754144" y="484631"/>
            <a:ext cx="6340519" cy="1638469"/>
          </a:xfrm>
        </p:spPr>
        <p:txBody>
          <a:bodyPr>
            <a:normAutofit/>
          </a:bodyPr>
          <a:lstStyle/>
          <a:p>
            <a:r>
              <a:rPr lang="nl-NL" dirty="0"/>
              <a:t>Plan van aanpak </a:t>
            </a:r>
          </a:p>
        </p:txBody>
      </p:sp>
      <p:sp>
        <p:nvSpPr>
          <p:cNvPr id="11" name="Rectangle 10">
            <a:extLst>
              <a:ext uri="{FF2B5EF4-FFF2-40B4-BE49-F238E27FC236}">
                <a16:creationId xmlns:a16="http://schemas.microsoft.com/office/drawing/2014/main" id="{F3734912-26F1-4F15-9124-B7468676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CCC54D23-9957-4502-AAFF-0BE672449C20}"/>
              </a:ext>
            </a:extLst>
          </p:cNvPr>
          <p:cNvSpPr>
            <a:spLocks noGrp="1"/>
          </p:cNvSpPr>
          <p:nvPr>
            <p:ph idx="1"/>
          </p:nvPr>
        </p:nvSpPr>
        <p:spPr>
          <a:xfrm>
            <a:off x="765051" y="2443140"/>
            <a:ext cx="6306309" cy="3930227"/>
          </a:xfrm>
        </p:spPr>
        <p:txBody>
          <a:bodyPr>
            <a:normAutofit/>
          </a:bodyPr>
          <a:lstStyle/>
          <a:p>
            <a:pPr marL="0" indent="0">
              <a:buNone/>
            </a:pPr>
            <a:r>
              <a:rPr lang="nl-NL" dirty="0">
                <a:solidFill>
                  <a:srgbClr val="000000"/>
                </a:solidFill>
              </a:rPr>
              <a:t>Maak een plan van aanpak en beantwoord de volgende vragen:</a:t>
            </a:r>
          </a:p>
          <a:p>
            <a:pPr marL="0" indent="0">
              <a:buNone/>
            </a:pPr>
            <a:r>
              <a:rPr lang="nl-NL" dirty="0">
                <a:solidFill>
                  <a:srgbClr val="000000"/>
                </a:solidFill>
              </a:rPr>
              <a:t>Wat zijn jouw persoonlijke leervragen deze periode?</a:t>
            </a:r>
          </a:p>
          <a:p>
            <a:pPr marL="0" indent="0">
              <a:buNone/>
            </a:pPr>
            <a:r>
              <a:rPr lang="nl-NL" dirty="0">
                <a:solidFill>
                  <a:srgbClr val="000000"/>
                </a:solidFill>
              </a:rPr>
              <a:t>Waar wil je deskundig in worden?</a:t>
            </a:r>
          </a:p>
          <a:p>
            <a:pPr marL="0" indent="0">
              <a:buNone/>
            </a:pPr>
            <a:endParaRPr lang="nl-NL" dirty="0">
              <a:solidFill>
                <a:srgbClr val="000000"/>
              </a:solidFill>
            </a:endParaRPr>
          </a:p>
          <a:p>
            <a:pPr marL="0" indent="0">
              <a:buNone/>
            </a:pPr>
            <a:r>
              <a:rPr lang="nl-NL" dirty="0">
                <a:solidFill>
                  <a:srgbClr val="000000"/>
                </a:solidFill>
              </a:rPr>
              <a:t>Beantwoord de bovenstaande vragen met de 5 W’s + 1H.</a:t>
            </a:r>
          </a:p>
          <a:p>
            <a:pPr marL="0" indent="0">
              <a:buNone/>
            </a:pPr>
            <a:endParaRPr lang="nl-NL" dirty="0">
              <a:solidFill>
                <a:srgbClr val="000000"/>
              </a:solidFill>
            </a:endParaRPr>
          </a:p>
          <a:p>
            <a:pPr marL="0" indent="0">
              <a:buNone/>
            </a:pPr>
            <a:r>
              <a:rPr lang="nl-NL" b="1" dirty="0">
                <a:solidFill>
                  <a:srgbClr val="000000"/>
                </a:solidFill>
              </a:rPr>
              <a:t>Het plan van aanpak lever je uiterlijk in op vrijdag 27 november bij je begeleidend docent. </a:t>
            </a: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p:txBody>
      </p:sp>
      <p:pic>
        <p:nvPicPr>
          <p:cNvPr id="4" name="Afbeelding 3">
            <a:extLst>
              <a:ext uri="{FF2B5EF4-FFF2-40B4-BE49-F238E27FC236}">
                <a16:creationId xmlns:a16="http://schemas.microsoft.com/office/drawing/2014/main" id="{BDB015BD-0015-477B-9134-1239DB12D68F}"/>
              </a:ext>
            </a:extLst>
          </p:cNvPr>
          <p:cNvPicPr>
            <a:picLocks noChangeAspect="1"/>
          </p:cNvPicPr>
          <p:nvPr/>
        </p:nvPicPr>
        <p:blipFill>
          <a:blip r:embed="rId2"/>
          <a:stretch>
            <a:fillRect/>
          </a:stretch>
        </p:blipFill>
        <p:spPr>
          <a:xfrm>
            <a:off x="8050787" y="2236041"/>
            <a:ext cx="3656581" cy="2385918"/>
          </a:xfrm>
          <a:prstGeom prst="rect">
            <a:avLst/>
          </a:prstGeom>
        </p:spPr>
      </p:pic>
    </p:spTree>
    <p:extLst>
      <p:ext uri="{BB962C8B-B14F-4D97-AF65-F5344CB8AC3E}">
        <p14:creationId xmlns:p14="http://schemas.microsoft.com/office/powerpoint/2010/main" val="374260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EE9BF-5EC4-4A60-9A15-06FF39042B18}"/>
              </a:ext>
            </a:extLst>
          </p:cNvPr>
          <p:cNvSpPr>
            <a:spLocks noGrp="1"/>
          </p:cNvSpPr>
          <p:nvPr>
            <p:ph type="title"/>
          </p:nvPr>
        </p:nvSpPr>
        <p:spPr>
          <a:xfrm>
            <a:off x="5195727" y="382385"/>
            <a:ext cx="6335338" cy="1492132"/>
          </a:xfrm>
        </p:spPr>
        <p:txBody>
          <a:bodyPr>
            <a:normAutofit/>
          </a:bodyPr>
          <a:lstStyle/>
          <a:p>
            <a:r>
              <a:rPr lang="nl-NL"/>
              <a:t>Afsluiting</a:t>
            </a:r>
            <a:endParaRPr lang="nl-NL" dirty="0"/>
          </a:p>
        </p:txBody>
      </p:sp>
      <p:pic>
        <p:nvPicPr>
          <p:cNvPr id="17" name="Picture 4">
            <a:extLst>
              <a:ext uri="{FF2B5EF4-FFF2-40B4-BE49-F238E27FC236}">
                <a16:creationId xmlns:a16="http://schemas.microsoft.com/office/drawing/2014/main" id="{3EF86B75-5DF9-48F8-981F-914F5C24B4C9}"/>
              </a:ext>
            </a:extLst>
          </p:cNvPr>
          <p:cNvPicPr>
            <a:picLocks noChangeAspect="1"/>
          </p:cNvPicPr>
          <p:nvPr/>
        </p:nvPicPr>
        <p:blipFill rotWithShape="1">
          <a:blip r:embed="rId2"/>
          <a:srcRect l="33907" r="20991" b="1"/>
          <a:stretch/>
        </p:blipFill>
        <p:spPr>
          <a:xfrm>
            <a:off x="688434" y="-9525"/>
            <a:ext cx="4129822" cy="6867525"/>
          </a:xfrm>
          <a:prstGeom prst="rect">
            <a:avLst/>
          </a:prstGeom>
        </p:spPr>
      </p:pic>
      <p:sp>
        <p:nvSpPr>
          <p:cNvPr id="9" name="Freeform 6">
            <a:extLst>
              <a:ext uri="{FF2B5EF4-FFF2-40B4-BE49-F238E27FC236}">
                <a16:creationId xmlns:a16="http://schemas.microsoft.com/office/drawing/2014/main" id="{13BB9F0A-A6B1-43FD-ABFD-B67F0052C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8" name="Tijdelijke aanduiding voor inhoud 2">
            <a:extLst>
              <a:ext uri="{FF2B5EF4-FFF2-40B4-BE49-F238E27FC236}">
                <a16:creationId xmlns:a16="http://schemas.microsoft.com/office/drawing/2014/main" id="{372A8071-1B6D-4941-94BB-17E5D4C912AB}"/>
              </a:ext>
            </a:extLst>
          </p:cNvPr>
          <p:cNvSpPr>
            <a:spLocks noGrp="1"/>
          </p:cNvSpPr>
          <p:nvPr>
            <p:ph idx="1"/>
          </p:nvPr>
        </p:nvSpPr>
        <p:spPr>
          <a:xfrm>
            <a:off x="5195727" y="2286001"/>
            <a:ext cx="6335338" cy="3593591"/>
          </a:xfrm>
        </p:spPr>
        <p:txBody>
          <a:bodyPr>
            <a:normAutofit/>
          </a:bodyPr>
          <a:lstStyle/>
          <a:p>
            <a:r>
              <a:rPr lang="nl-NL"/>
              <a:t>Vragen?</a:t>
            </a:r>
          </a:p>
          <a:p>
            <a:r>
              <a:rPr lang="nl-NL"/>
              <a:t>Terugblik les</a:t>
            </a:r>
          </a:p>
          <a:p>
            <a:r>
              <a:rPr lang="nl-NL"/>
              <a:t>Plan van aanpak</a:t>
            </a:r>
          </a:p>
          <a:p>
            <a:pPr marL="0" indent="0">
              <a:buNone/>
            </a:pPr>
            <a:endParaRPr lang="nl-NL"/>
          </a:p>
          <a:p>
            <a:pPr marL="0" indent="0">
              <a:buNone/>
            </a:pPr>
            <a:r>
              <a:rPr lang="nl-NL"/>
              <a:t>Volgende week</a:t>
            </a:r>
          </a:p>
          <a:p>
            <a:pPr marL="0" indent="0">
              <a:buNone/>
            </a:pPr>
            <a:r>
              <a:rPr lang="nl-NL"/>
              <a:t>SW: Systeemtheorie</a:t>
            </a:r>
          </a:p>
          <a:p>
            <a:pPr marL="0" indent="0">
              <a:buNone/>
            </a:pPr>
            <a:r>
              <a:rPr lang="nl-NL"/>
              <a:t>MZ: Crisissituaties en ethiek/dilemma’s </a:t>
            </a:r>
          </a:p>
        </p:txBody>
      </p:sp>
      <p:sp>
        <p:nvSpPr>
          <p:cNvPr id="11" name="Rectangle 10">
            <a:extLst>
              <a:ext uri="{FF2B5EF4-FFF2-40B4-BE49-F238E27FC236}">
                <a16:creationId xmlns:a16="http://schemas.microsoft.com/office/drawing/2014/main" id="{39B0DFB7-1638-4F5E-AB22-F955AEE9E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1454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AA89-80B2-492D-B5C0-D589F776A68E}"/>
              </a:ext>
            </a:extLst>
          </p:cNvPr>
          <p:cNvSpPr>
            <a:spLocks noGrp="1"/>
          </p:cNvSpPr>
          <p:nvPr>
            <p:ph type="title"/>
          </p:nvPr>
        </p:nvSpPr>
        <p:spPr/>
        <p:txBody>
          <a:bodyPr/>
          <a:lstStyle/>
          <a:p>
            <a:r>
              <a:rPr lang="nl-NL" dirty="0"/>
              <a:t>Programma </a:t>
            </a:r>
          </a:p>
        </p:txBody>
      </p:sp>
      <p:sp>
        <p:nvSpPr>
          <p:cNvPr id="3" name="Tijdelijke aanduiding voor inhoud 2">
            <a:extLst>
              <a:ext uri="{FF2B5EF4-FFF2-40B4-BE49-F238E27FC236}">
                <a16:creationId xmlns:a16="http://schemas.microsoft.com/office/drawing/2014/main" id="{5191AB17-E2F1-4C31-ADE8-34D3E8D64EA7}"/>
              </a:ext>
            </a:extLst>
          </p:cNvPr>
          <p:cNvSpPr>
            <a:spLocks noGrp="1"/>
          </p:cNvSpPr>
          <p:nvPr>
            <p:ph idx="1"/>
          </p:nvPr>
        </p:nvSpPr>
        <p:spPr/>
        <p:txBody>
          <a:bodyPr/>
          <a:lstStyle/>
          <a:p>
            <a:r>
              <a:rPr lang="nl-NL" dirty="0"/>
              <a:t>Nieuwe periode, nieuw project </a:t>
            </a:r>
          </a:p>
          <a:p>
            <a:r>
              <a:rPr lang="nl-NL" dirty="0"/>
              <a:t>Deskundigheid</a:t>
            </a:r>
          </a:p>
          <a:p>
            <a:r>
              <a:rPr lang="nl-NL" dirty="0"/>
              <a:t>Persoonlijke leervragen</a:t>
            </a:r>
          </a:p>
          <a:p>
            <a:r>
              <a:rPr lang="nl-NL" dirty="0"/>
              <a:t>Plan van aanpak </a:t>
            </a:r>
          </a:p>
          <a:p>
            <a:r>
              <a:rPr lang="nl-NL" dirty="0"/>
              <a:t>Opdracht </a:t>
            </a:r>
          </a:p>
          <a:p>
            <a:endParaRPr lang="nl-NL" dirty="0"/>
          </a:p>
        </p:txBody>
      </p:sp>
    </p:spTree>
    <p:extLst>
      <p:ext uri="{BB962C8B-B14F-4D97-AF65-F5344CB8AC3E}">
        <p14:creationId xmlns:p14="http://schemas.microsoft.com/office/powerpoint/2010/main" val="926336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A8810A89-0FFE-4C4E-904F-4E01F025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3" name="Rectangle 12">
            <a:extLst>
              <a:ext uri="{FF2B5EF4-FFF2-40B4-BE49-F238E27FC236}">
                <a16:creationId xmlns:a16="http://schemas.microsoft.com/office/drawing/2014/main" id="{5420D737-9CCD-4CC9-9822-1BBA77341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9C0E4F2D-51C5-4951-B241-66471B617E5E}"/>
              </a:ext>
            </a:extLst>
          </p:cNvPr>
          <p:cNvSpPr>
            <a:spLocks noGrp="1"/>
          </p:cNvSpPr>
          <p:nvPr>
            <p:ph type="title"/>
          </p:nvPr>
        </p:nvSpPr>
        <p:spPr>
          <a:xfrm>
            <a:off x="1251678" y="382385"/>
            <a:ext cx="10178322" cy="1492132"/>
          </a:xfrm>
        </p:spPr>
        <p:txBody>
          <a:bodyPr vert="horz" lIns="91440" tIns="45720" rIns="91440" bIns="45720" rtlCol="0" anchor="t">
            <a:normAutofit/>
          </a:bodyPr>
          <a:lstStyle/>
          <a:p>
            <a:r>
              <a:rPr lang="en-US"/>
              <a:t>Nieuwe periode is een nieuw project</a:t>
            </a:r>
          </a:p>
        </p:txBody>
      </p:sp>
      <p:pic>
        <p:nvPicPr>
          <p:cNvPr id="6" name="Tijdelijke aanduiding voor inhoud 5">
            <a:extLst>
              <a:ext uri="{FF2B5EF4-FFF2-40B4-BE49-F238E27FC236}">
                <a16:creationId xmlns:a16="http://schemas.microsoft.com/office/drawing/2014/main" id="{AB3EC71A-EE89-4EB7-9771-5DDA7E70C655}"/>
              </a:ext>
            </a:extLst>
          </p:cNvPr>
          <p:cNvPicPr>
            <a:picLocks noGrp="1" noChangeAspect="1"/>
          </p:cNvPicPr>
          <p:nvPr>
            <p:ph sz="half" idx="2"/>
          </p:nvPr>
        </p:nvPicPr>
        <p:blipFill rotWithShape="1">
          <a:blip r:embed="rId2"/>
          <a:srcRect l="18140" r="15115" b="1"/>
          <a:stretch/>
        </p:blipFill>
        <p:spPr>
          <a:xfrm>
            <a:off x="1328739" y="2400300"/>
            <a:ext cx="3743323" cy="3505200"/>
          </a:xfrm>
          <a:prstGeom prst="rect">
            <a:avLst/>
          </a:prstGeom>
        </p:spPr>
      </p:pic>
      <p:sp>
        <p:nvSpPr>
          <p:cNvPr id="4" name="Tijdelijke aanduiding voor inhoud 3">
            <a:extLst>
              <a:ext uri="{FF2B5EF4-FFF2-40B4-BE49-F238E27FC236}">
                <a16:creationId xmlns:a16="http://schemas.microsoft.com/office/drawing/2014/main" id="{4F693737-5D64-47AF-8ECF-7DE810B1C370}"/>
              </a:ext>
            </a:extLst>
          </p:cNvPr>
          <p:cNvSpPr>
            <a:spLocks noGrp="1"/>
          </p:cNvSpPr>
          <p:nvPr>
            <p:ph sz="half" idx="1"/>
          </p:nvPr>
        </p:nvSpPr>
        <p:spPr>
          <a:xfrm>
            <a:off x="5414103" y="2286001"/>
            <a:ext cx="6015897" cy="3593591"/>
          </a:xfrm>
        </p:spPr>
        <p:txBody>
          <a:bodyPr vert="horz" lIns="91440" tIns="45720" rIns="91440" bIns="45720" rtlCol="0">
            <a:normAutofit/>
          </a:bodyPr>
          <a:lstStyle/>
          <a:p>
            <a:pPr marL="0">
              <a:buNone/>
            </a:pPr>
            <a:r>
              <a:rPr lang="en-US"/>
              <a:t>Wat weten jullie al over het ‘Project Deskundigheid’? </a:t>
            </a:r>
          </a:p>
          <a:p>
            <a:pPr marL="0">
              <a:buNone/>
            </a:pPr>
            <a:endParaRPr lang="en-US"/>
          </a:p>
          <a:p>
            <a:pPr marL="0">
              <a:buNone/>
            </a:pPr>
            <a:r>
              <a:rPr lang="en-US"/>
              <a:t>Wiki MZ:</a:t>
            </a:r>
          </a:p>
          <a:p>
            <a:pPr marL="0">
              <a:buNone/>
            </a:pPr>
            <a:r>
              <a:rPr lang="en-US">
                <a:hlinkClick r:id="rId3"/>
              </a:rPr>
              <a:t>https://maken.wikiwijs.nl/169166/Project_periode_10_MZ</a:t>
            </a:r>
            <a:endParaRPr lang="en-US"/>
          </a:p>
          <a:p>
            <a:pPr marL="0">
              <a:buNone/>
            </a:pPr>
            <a:r>
              <a:rPr lang="en-US"/>
              <a:t>Wiki SW:</a:t>
            </a:r>
          </a:p>
          <a:p>
            <a:pPr marL="0">
              <a:buNone/>
            </a:pPr>
            <a:r>
              <a:rPr lang="en-US">
                <a:hlinkClick r:id="rId4"/>
              </a:rPr>
              <a:t>https://maken.wikiwijs.nl/169167/Project_periode_10_SW#!page-6390153</a:t>
            </a:r>
            <a:r>
              <a:rPr lang="en-US"/>
              <a:t> </a:t>
            </a:r>
          </a:p>
        </p:txBody>
      </p:sp>
    </p:spTree>
    <p:extLst>
      <p:ext uri="{BB962C8B-B14F-4D97-AF65-F5344CB8AC3E}">
        <p14:creationId xmlns:p14="http://schemas.microsoft.com/office/powerpoint/2010/main" val="186097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F5B5AC8-90EF-44AB-A3EA-421929DA3BD9}"/>
              </a:ext>
            </a:extLst>
          </p:cNvPr>
          <p:cNvSpPr>
            <a:spLocks noGrp="1"/>
          </p:cNvSpPr>
          <p:nvPr>
            <p:ph type="title"/>
          </p:nvPr>
        </p:nvSpPr>
        <p:spPr/>
        <p:txBody>
          <a:bodyPr/>
          <a:lstStyle/>
          <a:p>
            <a:r>
              <a:rPr lang="nl-NL" dirty="0"/>
              <a:t>Deskundigheid bevorderen</a:t>
            </a:r>
          </a:p>
        </p:txBody>
      </p:sp>
      <p:sp>
        <p:nvSpPr>
          <p:cNvPr id="12" name="Tijdelijke aanduiding voor tekst 11">
            <a:extLst>
              <a:ext uri="{FF2B5EF4-FFF2-40B4-BE49-F238E27FC236}">
                <a16:creationId xmlns:a16="http://schemas.microsoft.com/office/drawing/2014/main" id="{919A4395-6183-4FF6-A201-FB5EF8EE4728}"/>
              </a:ext>
            </a:extLst>
          </p:cNvPr>
          <p:cNvSpPr>
            <a:spLocks noGrp="1"/>
          </p:cNvSpPr>
          <p:nvPr>
            <p:ph type="body" idx="1"/>
          </p:nvPr>
        </p:nvSpPr>
        <p:spPr/>
        <p:txBody>
          <a:bodyPr/>
          <a:lstStyle/>
          <a:p>
            <a:r>
              <a:rPr lang="nl-NL" dirty="0"/>
              <a:t>Deskundigheid:</a:t>
            </a:r>
          </a:p>
        </p:txBody>
      </p:sp>
      <p:pic>
        <p:nvPicPr>
          <p:cNvPr id="11" name="Tijdelijke aanduiding voor inhoud 10">
            <a:extLst>
              <a:ext uri="{FF2B5EF4-FFF2-40B4-BE49-F238E27FC236}">
                <a16:creationId xmlns:a16="http://schemas.microsoft.com/office/drawing/2014/main" id="{8E090ECD-370B-4F0C-9800-A089F0EA576E}"/>
              </a:ext>
            </a:extLst>
          </p:cNvPr>
          <p:cNvPicPr>
            <a:picLocks noGrp="1" noChangeAspect="1"/>
          </p:cNvPicPr>
          <p:nvPr>
            <p:ph sz="half" idx="2"/>
          </p:nvPr>
        </p:nvPicPr>
        <p:blipFill>
          <a:blip r:embed="rId2"/>
          <a:stretch>
            <a:fillRect/>
          </a:stretch>
        </p:blipFill>
        <p:spPr>
          <a:xfrm>
            <a:off x="1438010" y="2856906"/>
            <a:ext cx="4439179" cy="2995612"/>
          </a:xfrm>
          <a:prstGeom prst="rect">
            <a:avLst/>
          </a:prstGeom>
        </p:spPr>
      </p:pic>
      <p:sp>
        <p:nvSpPr>
          <p:cNvPr id="13" name="Tijdelijke aanduiding voor tekst 12">
            <a:extLst>
              <a:ext uri="{FF2B5EF4-FFF2-40B4-BE49-F238E27FC236}">
                <a16:creationId xmlns:a16="http://schemas.microsoft.com/office/drawing/2014/main" id="{D0736C59-1501-422A-AE02-421E64F360AC}"/>
              </a:ext>
            </a:extLst>
          </p:cNvPr>
          <p:cNvSpPr>
            <a:spLocks noGrp="1"/>
          </p:cNvSpPr>
          <p:nvPr>
            <p:ph type="body" sz="quarter" idx="3"/>
          </p:nvPr>
        </p:nvSpPr>
        <p:spPr>
          <a:xfrm>
            <a:off x="6633863" y="2199633"/>
            <a:ext cx="5177137" cy="632529"/>
          </a:xfrm>
        </p:spPr>
        <p:txBody>
          <a:bodyPr/>
          <a:lstStyle/>
          <a:p>
            <a:r>
              <a:rPr lang="nl-NL" dirty="0"/>
              <a:t>Deskundigheidsbevordering:</a:t>
            </a:r>
          </a:p>
        </p:txBody>
      </p:sp>
      <p:sp>
        <p:nvSpPr>
          <p:cNvPr id="14" name="Tijdelijke aanduiding voor inhoud 13">
            <a:extLst>
              <a:ext uri="{FF2B5EF4-FFF2-40B4-BE49-F238E27FC236}">
                <a16:creationId xmlns:a16="http://schemas.microsoft.com/office/drawing/2014/main" id="{D200171D-DAD9-4A4E-98D4-52B6618755EF}"/>
              </a:ext>
            </a:extLst>
          </p:cNvPr>
          <p:cNvSpPr>
            <a:spLocks noGrp="1"/>
          </p:cNvSpPr>
          <p:nvPr>
            <p:ph sz="quarter" idx="4"/>
          </p:nvPr>
        </p:nvSpPr>
        <p:spPr/>
        <p:txBody>
          <a:bodyPr/>
          <a:lstStyle/>
          <a:p>
            <a:pPr marL="0" indent="0">
              <a:buNone/>
            </a:pPr>
            <a:r>
              <a:rPr lang="nl-NL" dirty="0"/>
              <a:t>Deskundigheidsbevordering is een combinatie van activiteiten, die gericht zijn op het ontwikkelen van de deskundigheid van medewerkers. Deskundigheidsbevordering zorgt er dus voor dat je je kennis en vaardigheden op peil houdt en jezelf blijft verbeteren.</a:t>
            </a:r>
          </a:p>
        </p:txBody>
      </p:sp>
      <p:sp>
        <p:nvSpPr>
          <p:cNvPr id="15" name="Tekstvak 14">
            <a:extLst>
              <a:ext uri="{FF2B5EF4-FFF2-40B4-BE49-F238E27FC236}">
                <a16:creationId xmlns:a16="http://schemas.microsoft.com/office/drawing/2014/main" id="{BA0C6196-E779-4E6C-B684-11221D33DD87}"/>
              </a:ext>
            </a:extLst>
          </p:cNvPr>
          <p:cNvSpPr txBox="1"/>
          <p:nvPr/>
        </p:nvSpPr>
        <p:spPr>
          <a:xfrm>
            <a:off x="1339222" y="5877262"/>
            <a:ext cx="4625511" cy="923330"/>
          </a:xfrm>
          <a:prstGeom prst="rect">
            <a:avLst/>
          </a:prstGeom>
          <a:noFill/>
        </p:spPr>
        <p:txBody>
          <a:bodyPr wrap="square" rtlCol="0">
            <a:spAutoFit/>
          </a:bodyPr>
          <a:lstStyle/>
          <a:p>
            <a:r>
              <a:rPr lang="nl-NL" dirty="0"/>
              <a:t>Het beschikken over kennis van zaken, ervaring en vaardigheid nodig om een taak of functie te vervullen</a:t>
            </a:r>
          </a:p>
        </p:txBody>
      </p:sp>
    </p:spTree>
    <p:extLst>
      <p:ext uri="{BB962C8B-B14F-4D97-AF65-F5344CB8AC3E}">
        <p14:creationId xmlns:p14="http://schemas.microsoft.com/office/powerpoint/2010/main" val="216708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C3150B0-7A0C-43B3-AC5D-022EBE89FC1E}"/>
              </a:ext>
            </a:extLst>
          </p:cNvPr>
          <p:cNvSpPr>
            <a:spLocks noGrp="1"/>
          </p:cNvSpPr>
          <p:nvPr>
            <p:ph type="title"/>
          </p:nvPr>
        </p:nvSpPr>
        <p:spPr/>
        <p:txBody>
          <a:bodyPr/>
          <a:lstStyle/>
          <a:p>
            <a:r>
              <a:rPr lang="nl-NL" dirty="0"/>
              <a:t>Wat is het Belang van deskundigheidsbevordering?</a:t>
            </a:r>
          </a:p>
        </p:txBody>
      </p:sp>
      <p:sp>
        <p:nvSpPr>
          <p:cNvPr id="12" name="Tijdelijke aanduiding voor inhoud 11">
            <a:extLst>
              <a:ext uri="{FF2B5EF4-FFF2-40B4-BE49-F238E27FC236}">
                <a16:creationId xmlns:a16="http://schemas.microsoft.com/office/drawing/2014/main" id="{BC0A2C47-9EAC-4958-A639-044F41B4CCE1}"/>
              </a:ext>
            </a:extLst>
          </p:cNvPr>
          <p:cNvSpPr>
            <a:spLocks noGrp="1"/>
          </p:cNvSpPr>
          <p:nvPr>
            <p:ph idx="1"/>
          </p:nvPr>
        </p:nvSpPr>
        <p:spPr/>
        <p:txBody>
          <a:bodyPr/>
          <a:lstStyle/>
          <a:p>
            <a:pPr marL="0" indent="0">
              <a:buNone/>
            </a:pPr>
            <a:r>
              <a:rPr lang="nl-NL" dirty="0"/>
              <a:t>Kennisniveau en vaardigheden op peil houden.</a:t>
            </a:r>
          </a:p>
          <a:p>
            <a:pPr marL="0" indent="0">
              <a:buNone/>
            </a:pPr>
            <a:r>
              <a:rPr lang="nl-NL" dirty="0"/>
              <a:t>Kwaliteit van de dienst- en zorgverlening vasthouden of bevorderen.</a:t>
            </a:r>
          </a:p>
          <a:p>
            <a:pPr marL="0" indent="0">
              <a:buNone/>
            </a:pPr>
            <a:r>
              <a:rPr lang="nl-NL" dirty="0"/>
              <a:t>Ervaring en deskundigheid is belangrijk om optimale zorg of dienstverlening te kunnen bieden aan cliënten.</a:t>
            </a:r>
          </a:p>
          <a:p>
            <a:pPr marL="0" indent="0">
              <a:buNone/>
            </a:pPr>
            <a:r>
              <a:rPr lang="nl-NL" dirty="0"/>
              <a:t>Kennis en vaardigheden zijn van groot belang voor het goed uitvoeren van de diverse werkzaamheden.</a:t>
            </a:r>
          </a:p>
          <a:p>
            <a:pPr marL="0" indent="0">
              <a:buNone/>
            </a:pPr>
            <a:endParaRPr lang="nl-NL" dirty="0"/>
          </a:p>
        </p:txBody>
      </p:sp>
    </p:spTree>
    <p:extLst>
      <p:ext uri="{BB962C8B-B14F-4D97-AF65-F5344CB8AC3E}">
        <p14:creationId xmlns:p14="http://schemas.microsoft.com/office/powerpoint/2010/main" val="377687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95112-5466-44A1-B872-116F841873F4}"/>
              </a:ext>
            </a:extLst>
          </p:cNvPr>
          <p:cNvSpPr>
            <a:spLocks noGrp="1"/>
          </p:cNvSpPr>
          <p:nvPr>
            <p:ph type="title"/>
          </p:nvPr>
        </p:nvSpPr>
        <p:spPr/>
        <p:txBody>
          <a:bodyPr/>
          <a:lstStyle/>
          <a:p>
            <a:r>
              <a:rPr lang="nl-NL" dirty="0"/>
              <a:t>Hoe kun je deskundigheid bevorderen:</a:t>
            </a:r>
          </a:p>
        </p:txBody>
      </p:sp>
      <p:sp>
        <p:nvSpPr>
          <p:cNvPr id="3" name="Tijdelijke aanduiding voor inhoud 2">
            <a:extLst>
              <a:ext uri="{FF2B5EF4-FFF2-40B4-BE49-F238E27FC236}">
                <a16:creationId xmlns:a16="http://schemas.microsoft.com/office/drawing/2014/main" id="{05EB31C5-8C9D-4854-BEDB-2D9DF841386A}"/>
              </a:ext>
            </a:extLst>
          </p:cNvPr>
          <p:cNvSpPr>
            <a:spLocks noGrp="1"/>
          </p:cNvSpPr>
          <p:nvPr>
            <p:ph idx="1"/>
          </p:nvPr>
        </p:nvSpPr>
        <p:spPr/>
        <p:txBody>
          <a:bodyPr>
            <a:normAutofit/>
          </a:bodyPr>
          <a:lstStyle/>
          <a:p>
            <a:r>
              <a:rPr lang="nl-NL" dirty="0"/>
              <a:t>Vakliteratuur lezen</a:t>
            </a:r>
          </a:p>
          <a:p>
            <a:r>
              <a:rPr lang="nl-NL" dirty="0"/>
              <a:t>Cursus en scholing (methodieken)</a:t>
            </a:r>
          </a:p>
          <a:p>
            <a:r>
              <a:rPr lang="nl-NL" dirty="0"/>
              <a:t>Intervisie</a:t>
            </a:r>
          </a:p>
          <a:p>
            <a:r>
              <a:rPr lang="nl-NL" dirty="0"/>
              <a:t>Vragen om feedback</a:t>
            </a:r>
          </a:p>
          <a:p>
            <a:r>
              <a:rPr lang="nl-NL" dirty="0"/>
              <a:t>Het leren van eigen ervaringen: door te reflecteren op het eigen beroepsmatige handelen krijg je meer inzicht in het waarom van je eigen handelen.</a:t>
            </a:r>
          </a:p>
        </p:txBody>
      </p:sp>
    </p:spTree>
    <p:extLst>
      <p:ext uri="{BB962C8B-B14F-4D97-AF65-F5344CB8AC3E}">
        <p14:creationId xmlns:p14="http://schemas.microsoft.com/office/powerpoint/2010/main" val="64750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59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0B81ECE-F727-43D3-B3A4-B39CA94E3166}"/>
              </a:ext>
            </a:extLst>
          </p:cNvPr>
          <p:cNvSpPr>
            <a:spLocks noGrp="1"/>
          </p:cNvSpPr>
          <p:nvPr>
            <p:ph type="title"/>
          </p:nvPr>
        </p:nvSpPr>
        <p:spPr>
          <a:xfrm>
            <a:off x="965201" y="1354945"/>
            <a:ext cx="2059048" cy="4148110"/>
          </a:xfrm>
        </p:spPr>
        <p:txBody>
          <a:bodyPr anchor="ctr">
            <a:normAutofit/>
          </a:bodyPr>
          <a:lstStyle/>
          <a:p>
            <a:r>
              <a:rPr lang="nl-NL" sz="2800">
                <a:solidFill>
                  <a:srgbClr val="2A1A00"/>
                </a:solidFill>
              </a:rPr>
              <a:t>Welke vakbladen zijn er? </a:t>
            </a:r>
          </a:p>
        </p:txBody>
      </p:sp>
      <p:sp>
        <p:nvSpPr>
          <p:cNvPr id="19" name="Rectangle 18">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467"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Tijdelijke aanduiding voor inhoud 2">
            <a:extLst>
              <a:ext uri="{FF2B5EF4-FFF2-40B4-BE49-F238E27FC236}">
                <a16:creationId xmlns:a16="http://schemas.microsoft.com/office/drawing/2014/main" id="{BA1B51B0-333E-4786-BEDB-8868597C7BC4}"/>
              </a:ext>
            </a:extLst>
          </p:cNvPr>
          <p:cNvSpPr>
            <a:spLocks noGrp="1"/>
          </p:cNvSpPr>
          <p:nvPr>
            <p:ph idx="1"/>
          </p:nvPr>
        </p:nvSpPr>
        <p:spPr>
          <a:xfrm>
            <a:off x="3828580" y="1354945"/>
            <a:ext cx="7601419" cy="4148110"/>
          </a:xfrm>
        </p:spPr>
        <p:txBody>
          <a:bodyPr anchor="ctr">
            <a:normAutofit/>
          </a:bodyPr>
          <a:lstStyle/>
          <a:p>
            <a:pPr marL="0" indent="0">
              <a:buNone/>
            </a:pPr>
            <a:r>
              <a:rPr lang="nl-NL" dirty="0" err="1"/>
              <a:t>SoZio</a:t>
            </a:r>
            <a:r>
              <a:rPr lang="nl-NL" dirty="0"/>
              <a:t> 		</a:t>
            </a:r>
            <a:r>
              <a:rPr lang="nl-NL" dirty="0" err="1"/>
              <a:t>Movisie</a:t>
            </a:r>
            <a:r>
              <a:rPr lang="nl-NL" dirty="0"/>
              <a:t>		</a:t>
            </a:r>
            <a:r>
              <a:rPr lang="nl-NL" dirty="0" err="1"/>
              <a:t>Zorg+Welzijn</a:t>
            </a:r>
            <a:r>
              <a:rPr lang="nl-NL" dirty="0"/>
              <a:t>	Jeugdbeleid	Sociaalbestek</a:t>
            </a:r>
          </a:p>
          <a:p>
            <a:pPr marL="0" indent="0">
              <a:buNone/>
            </a:pPr>
            <a:endParaRPr lang="nl-NL" dirty="0"/>
          </a:p>
          <a:p>
            <a:pPr marL="0" indent="0">
              <a:buNone/>
            </a:pPr>
            <a:r>
              <a:rPr lang="nl-NL" dirty="0"/>
              <a:t>		</a:t>
            </a:r>
            <a:r>
              <a:rPr lang="nl-NL" dirty="0" err="1"/>
              <a:t>Jeugdenco</a:t>
            </a:r>
            <a:r>
              <a:rPr lang="nl-NL" dirty="0"/>
              <a:t>		Dagbesteding 	</a:t>
            </a:r>
          </a:p>
          <a:p>
            <a:pPr marL="0" indent="0">
              <a:buNone/>
            </a:pPr>
            <a:endParaRPr lang="nl-NL" dirty="0"/>
          </a:p>
          <a:p>
            <a:pPr marL="0" indent="0">
              <a:buNone/>
            </a:pPr>
            <a:r>
              <a:rPr lang="nl-NL" dirty="0"/>
              <a:t>Sociaal Werk Nederland</a:t>
            </a:r>
          </a:p>
          <a:p>
            <a:pPr marL="0" indent="0">
              <a:buNone/>
            </a:pPr>
            <a:endParaRPr lang="nl-NL" dirty="0"/>
          </a:p>
          <a:p>
            <a:pPr marL="0" indent="0">
              <a:buNone/>
            </a:pPr>
            <a:r>
              <a:rPr lang="nl-NL" dirty="0"/>
              <a:t>	Vakbladthuiszorg 		Zorgvisie		</a:t>
            </a:r>
          </a:p>
          <a:p>
            <a:pPr marL="0" indent="0">
              <a:buNone/>
            </a:pPr>
            <a:endParaRPr lang="nl-NL" dirty="0"/>
          </a:p>
        </p:txBody>
      </p:sp>
    </p:spTree>
    <p:extLst>
      <p:ext uri="{BB962C8B-B14F-4D97-AF65-F5344CB8AC3E}">
        <p14:creationId xmlns:p14="http://schemas.microsoft.com/office/powerpoint/2010/main" val="60877494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D1BA89DC-D111-49F9-BE5B-09ACAE5FA4E0}"/>
              </a:ext>
            </a:extLst>
          </p:cNvPr>
          <p:cNvSpPr>
            <a:spLocks noGrp="1"/>
          </p:cNvSpPr>
          <p:nvPr>
            <p:ph type="title"/>
          </p:nvPr>
        </p:nvSpPr>
        <p:spPr>
          <a:xfrm>
            <a:off x="1251677" y="1078378"/>
            <a:ext cx="2917551" cy="4701244"/>
          </a:xfrm>
        </p:spPr>
        <p:txBody>
          <a:bodyPr anchor="ctr">
            <a:normAutofit/>
          </a:bodyPr>
          <a:lstStyle/>
          <a:p>
            <a:r>
              <a:rPr lang="nl-NL" sz="3600" dirty="0"/>
              <a:t>Opdracht:</a:t>
            </a:r>
            <a:br>
              <a:rPr lang="nl-NL" sz="3600" dirty="0"/>
            </a:br>
            <a:br>
              <a:rPr lang="nl-NL" sz="3600" dirty="0"/>
            </a:br>
            <a:br>
              <a:rPr lang="nl-NL" sz="3600" dirty="0"/>
            </a:br>
            <a:endParaRPr lang="nl-NL" sz="3600" dirty="0"/>
          </a:p>
        </p:txBody>
      </p:sp>
      <p:sp>
        <p:nvSpPr>
          <p:cNvPr id="17"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8" name="Tijdelijke aanduiding voor inhoud 7">
            <a:extLst>
              <a:ext uri="{FF2B5EF4-FFF2-40B4-BE49-F238E27FC236}">
                <a16:creationId xmlns:a16="http://schemas.microsoft.com/office/drawing/2014/main" id="{812A7900-90F1-4BCD-87E6-F13CD902713F}"/>
              </a:ext>
            </a:extLst>
          </p:cNvPr>
          <p:cNvSpPr>
            <a:spLocks noGrp="1"/>
          </p:cNvSpPr>
          <p:nvPr>
            <p:ph idx="1"/>
          </p:nvPr>
        </p:nvSpPr>
        <p:spPr>
          <a:xfrm>
            <a:off x="5167062" y="1078378"/>
            <a:ext cx="6262938" cy="4701244"/>
          </a:xfrm>
        </p:spPr>
        <p:txBody>
          <a:bodyPr anchor="ctr">
            <a:normAutofit/>
          </a:bodyPr>
          <a:lstStyle/>
          <a:p>
            <a:pPr marL="0" indent="0">
              <a:buNone/>
            </a:pPr>
            <a:r>
              <a:rPr lang="nl-NL" dirty="0"/>
              <a:t>1. Zoek op het internet een vakblad of platform die past bij jou stage en opleiding.</a:t>
            </a:r>
          </a:p>
          <a:p>
            <a:pPr marL="0" indent="0">
              <a:buNone/>
            </a:pPr>
            <a:r>
              <a:rPr lang="nl-NL" dirty="0"/>
              <a:t>2. Vind een artikel die jou aanspreekt.</a:t>
            </a:r>
          </a:p>
          <a:p>
            <a:pPr marL="0" indent="0">
              <a:buNone/>
            </a:pPr>
            <a:r>
              <a:rPr lang="nl-NL" dirty="0"/>
              <a:t>3. Vertel in het kort waarom dit artikel jou aanspreekt.</a:t>
            </a:r>
          </a:p>
          <a:p>
            <a:pPr marL="0" indent="0">
              <a:buNone/>
            </a:pPr>
            <a:r>
              <a:rPr lang="nl-NL" dirty="0"/>
              <a:t>4. Draagt het artikel bij aan jouw deskundigheidsbevordering?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43890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AD447701-5C61-47D2-A56F-5FDCC5440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2" name="Rectangle 21">
            <a:extLst>
              <a:ext uri="{FF2B5EF4-FFF2-40B4-BE49-F238E27FC236}">
                <a16:creationId xmlns:a16="http://schemas.microsoft.com/office/drawing/2014/main" id="{7D5ECDCF-19AC-4A65-B2EF-088F9B7E1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6E069A34-7BF8-45FF-803F-4A62CCA20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8BD1C71-086B-473A-A64A-53778555B164}"/>
              </a:ext>
            </a:extLst>
          </p:cNvPr>
          <p:cNvSpPr>
            <a:spLocks noGrp="1"/>
          </p:cNvSpPr>
          <p:nvPr>
            <p:ph type="title"/>
          </p:nvPr>
        </p:nvSpPr>
        <p:spPr>
          <a:xfrm>
            <a:off x="5799184" y="1098388"/>
            <a:ext cx="6035040" cy="4394988"/>
          </a:xfrm>
        </p:spPr>
        <p:txBody>
          <a:bodyPr vert="horz" lIns="91440" tIns="45720" rIns="91440" bIns="45720" rtlCol="0" anchor="ctr">
            <a:normAutofit/>
          </a:bodyPr>
          <a:lstStyle/>
          <a:p>
            <a:pPr algn="ctr"/>
            <a:r>
              <a:rPr lang="en-US" sz="4000" spc="800"/>
              <a:t>Wat zijn maatschappelijke, technologische en vakinhoudelijke ontwikkelingen? </a:t>
            </a:r>
          </a:p>
        </p:txBody>
      </p:sp>
      <p:pic>
        <p:nvPicPr>
          <p:cNvPr id="4" name="Afbeelding 3">
            <a:extLst>
              <a:ext uri="{FF2B5EF4-FFF2-40B4-BE49-F238E27FC236}">
                <a16:creationId xmlns:a16="http://schemas.microsoft.com/office/drawing/2014/main" id="{1840FC30-04FF-4013-A7BB-81321FFA5DC8}"/>
              </a:ext>
            </a:extLst>
          </p:cNvPr>
          <p:cNvPicPr>
            <a:picLocks noChangeAspect="1"/>
          </p:cNvPicPr>
          <p:nvPr/>
        </p:nvPicPr>
        <p:blipFill rotWithShape="1">
          <a:blip r:embed="rId2"/>
          <a:srcRect l="22152" r="20658"/>
          <a:stretch/>
        </p:blipFill>
        <p:spPr>
          <a:xfrm>
            <a:off x="211015" y="762000"/>
            <a:ext cx="4994031" cy="4911969"/>
          </a:xfrm>
          <a:prstGeom prst="rect">
            <a:avLst/>
          </a:prstGeom>
        </p:spPr>
      </p:pic>
      <p:sp>
        <p:nvSpPr>
          <p:cNvPr id="26" name="Freeform 14">
            <a:extLst>
              <a:ext uri="{FF2B5EF4-FFF2-40B4-BE49-F238E27FC236}">
                <a16:creationId xmlns:a16="http://schemas.microsoft.com/office/drawing/2014/main" id="{FF061E99-D838-4E6E-AA01-00FB1CD5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5362575" cy="6858000"/>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5" fmla="*/ 2681287 w 5362575"/>
              <a:gd name="connsiteY5" fmla="*/ 857250 h 6858000"/>
              <a:gd name="connsiteX6" fmla="*/ 2636249 w 5362575"/>
              <a:gd name="connsiteY6" fmla="*/ 861472 h 6858000"/>
              <a:gd name="connsiteX7" fmla="*/ 2592618 w 5362575"/>
              <a:gd name="connsiteY7" fmla="*/ 872732 h 6858000"/>
              <a:gd name="connsiteX8" fmla="*/ 2550395 w 5362575"/>
              <a:gd name="connsiteY8" fmla="*/ 889621 h 6858000"/>
              <a:gd name="connsiteX9" fmla="*/ 2506764 w 5362575"/>
              <a:gd name="connsiteY9" fmla="*/ 910733 h 6858000"/>
              <a:gd name="connsiteX10" fmla="*/ 2465948 w 5362575"/>
              <a:gd name="connsiteY10" fmla="*/ 934660 h 6858000"/>
              <a:gd name="connsiteX11" fmla="*/ 2423725 w 5362575"/>
              <a:gd name="connsiteY11" fmla="*/ 959994 h 6858000"/>
              <a:gd name="connsiteX12" fmla="*/ 2381501 w 5362575"/>
              <a:gd name="connsiteY12" fmla="*/ 982513 h 6858000"/>
              <a:gd name="connsiteX13" fmla="*/ 2339278 w 5362575"/>
              <a:gd name="connsiteY13" fmla="*/ 1005032 h 6858000"/>
              <a:gd name="connsiteX14" fmla="*/ 2297055 w 5362575"/>
              <a:gd name="connsiteY14" fmla="*/ 1021921 h 6858000"/>
              <a:gd name="connsiteX15" fmla="*/ 2253424 w 5362575"/>
              <a:gd name="connsiteY15" fmla="*/ 1033181 h 6858000"/>
              <a:gd name="connsiteX16" fmla="*/ 2209793 w 5362575"/>
              <a:gd name="connsiteY16" fmla="*/ 1038811 h 6858000"/>
              <a:gd name="connsiteX17" fmla="*/ 2163347 w 5362575"/>
              <a:gd name="connsiteY17" fmla="*/ 1038811 h 6858000"/>
              <a:gd name="connsiteX18" fmla="*/ 2115494 w 5362575"/>
              <a:gd name="connsiteY18" fmla="*/ 1035996 h 6858000"/>
              <a:gd name="connsiteX19" fmla="*/ 2067641 w 5362575"/>
              <a:gd name="connsiteY19" fmla="*/ 1030366 h 6858000"/>
              <a:gd name="connsiteX20" fmla="*/ 2019788 w 5362575"/>
              <a:gd name="connsiteY20" fmla="*/ 1023329 h 6858000"/>
              <a:gd name="connsiteX21" fmla="*/ 1971934 w 5362575"/>
              <a:gd name="connsiteY21" fmla="*/ 1017699 h 6858000"/>
              <a:gd name="connsiteX22" fmla="*/ 1924081 w 5362575"/>
              <a:gd name="connsiteY22" fmla="*/ 1013477 h 6858000"/>
              <a:gd name="connsiteX23" fmla="*/ 1879043 w 5362575"/>
              <a:gd name="connsiteY23" fmla="*/ 1014884 h 6858000"/>
              <a:gd name="connsiteX24" fmla="*/ 1835412 w 5362575"/>
              <a:gd name="connsiteY24" fmla="*/ 1020514 h 6858000"/>
              <a:gd name="connsiteX25" fmla="*/ 1793189 w 5362575"/>
              <a:gd name="connsiteY25" fmla="*/ 1033181 h 6858000"/>
              <a:gd name="connsiteX26" fmla="*/ 1758003 w 5362575"/>
              <a:gd name="connsiteY26" fmla="*/ 1051478 h 6858000"/>
              <a:gd name="connsiteX27" fmla="*/ 1724224 w 5362575"/>
              <a:gd name="connsiteY27" fmla="*/ 1075404 h 6858000"/>
              <a:gd name="connsiteX28" fmla="*/ 1694668 w 5362575"/>
              <a:gd name="connsiteY28" fmla="*/ 1103553 h 6858000"/>
              <a:gd name="connsiteX29" fmla="*/ 1665111 w 5362575"/>
              <a:gd name="connsiteY29" fmla="*/ 1135924 h 6858000"/>
              <a:gd name="connsiteX30" fmla="*/ 1638370 w 5362575"/>
              <a:gd name="connsiteY30" fmla="*/ 1169703 h 6858000"/>
              <a:gd name="connsiteX31" fmla="*/ 1611628 w 5362575"/>
              <a:gd name="connsiteY31" fmla="*/ 1204889 h 6858000"/>
              <a:gd name="connsiteX32" fmla="*/ 1584887 w 5362575"/>
              <a:gd name="connsiteY32" fmla="*/ 1240075 h 6858000"/>
              <a:gd name="connsiteX33" fmla="*/ 1558145 w 5362575"/>
              <a:gd name="connsiteY33" fmla="*/ 1273854 h 6858000"/>
              <a:gd name="connsiteX34" fmla="*/ 1529996 w 5362575"/>
              <a:gd name="connsiteY34" fmla="*/ 1306225 h 6858000"/>
              <a:gd name="connsiteX35" fmla="*/ 1497625 w 5362575"/>
              <a:gd name="connsiteY35" fmla="*/ 1334374 h 6858000"/>
              <a:gd name="connsiteX36" fmla="*/ 1466661 w 5362575"/>
              <a:gd name="connsiteY36" fmla="*/ 1359708 h 6858000"/>
              <a:gd name="connsiteX37" fmla="*/ 1431475 w 5362575"/>
              <a:gd name="connsiteY37" fmla="*/ 1379412 h 6858000"/>
              <a:gd name="connsiteX38" fmla="*/ 1393474 w 5362575"/>
              <a:gd name="connsiteY38" fmla="*/ 1396302 h 6858000"/>
              <a:gd name="connsiteX39" fmla="*/ 1352658 w 5362575"/>
              <a:gd name="connsiteY39" fmla="*/ 1410376 h 6858000"/>
              <a:gd name="connsiteX40" fmla="*/ 1310435 w 5362575"/>
              <a:gd name="connsiteY40" fmla="*/ 1423043 h 6858000"/>
              <a:gd name="connsiteX41" fmla="*/ 1268212 w 5362575"/>
              <a:gd name="connsiteY41" fmla="*/ 1434303 h 6858000"/>
              <a:gd name="connsiteX42" fmla="*/ 1224581 w 5362575"/>
              <a:gd name="connsiteY42" fmla="*/ 1445562 h 6858000"/>
              <a:gd name="connsiteX43" fmla="*/ 1183765 w 5362575"/>
              <a:gd name="connsiteY43" fmla="*/ 1458229 h 6858000"/>
              <a:gd name="connsiteX44" fmla="*/ 1142949 w 5362575"/>
              <a:gd name="connsiteY44" fmla="*/ 1472304 h 6858000"/>
              <a:gd name="connsiteX45" fmla="*/ 1104948 w 5362575"/>
              <a:gd name="connsiteY45" fmla="*/ 1489193 h 6858000"/>
              <a:gd name="connsiteX46" fmla="*/ 1071169 w 5362575"/>
              <a:gd name="connsiteY46" fmla="*/ 1510305 h 6858000"/>
              <a:gd name="connsiteX47" fmla="*/ 1040205 w 5362575"/>
              <a:gd name="connsiteY47" fmla="*/ 1535639 h 6858000"/>
              <a:gd name="connsiteX48" fmla="*/ 1014871 w 5362575"/>
              <a:gd name="connsiteY48" fmla="*/ 1566603 h 6858000"/>
              <a:gd name="connsiteX49" fmla="*/ 993760 w 5362575"/>
              <a:gd name="connsiteY49" fmla="*/ 1600381 h 6858000"/>
              <a:gd name="connsiteX50" fmla="*/ 976870 w 5362575"/>
              <a:gd name="connsiteY50" fmla="*/ 1638382 h 6858000"/>
              <a:gd name="connsiteX51" fmla="*/ 962796 w 5362575"/>
              <a:gd name="connsiteY51" fmla="*/ 1679198 h 6858000"/>
              <a:gd name="connsiteX52" fmla="*/ 950129 w 5362575"/>
              <a:gd name="connsiteY52" fmla="*/ 1720014 h 6858000"/>
              <a:gd name="connsiteX53" fmla="*/ 938869 w 5362575"/>
              <a:gd name="connsiteY53" fmla="*/ 1763645 h 6858000"/>
              <a:gd name="connsiteX54" fmla="*/ 927610 w 5362575"/>
              <a:gd name="connsiteY54" fmla="*/ 1805868 h 6858000"/>
              <a:gd name="connsiteX55" fmla="*/ 914943 w 5362575"/>
              <a:gd name="connsiteY55" fmla="*/ 1848092 h 6858000"/>
              <a:gd name="connsiteX56" fmla="*/ 900868 w 5362575"/>
              <a:gd name="connsiteY56" fmla="*/ 1888908 h 6858000"/>
              <a:gd name="connsiteX57" fmla="*/ 883979 w 5362575"/>
              <a:gd name="connsiteY57" fmla="*/ 1926909 h 6858000"/>
              <a:gd name="connsiteX58" fmla="*/ 864275 w 5362575"/>
              <a:gd name="connsiteY58" fmla="*/ 1962095 h 6858000"/>
              <a:gd name="connsiteX59" fmla="*/ 838941 w 5362575"/>
              <a:gd name="connsiteY59" fmla="*/ 1993059 h 6858000"/>
              <a:gd name="connsiteX60" fmla="*/ 810792 w 5362575"/>
              <a:gd name="connsiteY60" fmla="*/ 2025430 h 6858000"/>
              <a:gd name="connsiteX61" fmla="*/ 778420 w 5362575"/>
              <a:gd name="connsiteY61" fmla="*/ 2053579 h 6858000"/>
              <a:gd name="connsiteX62" fmla="*/ 743234 w 5362575"/>
              <a:gd name="connsiteY62" fmla="*/ 2080320 h 6858000"/>
              <a:gd name="connsiteX63" fmla="*/ 708048 w 5362575"/>
              <a:gd name="connsiteY63" fmla="*/ 2107062 h 6858000"/>
              <a:gd name="connsiteX64" fmla="*/ 672862 w 5362575"/>
              <a:gd name="connsiteY64" fmla="*/ 2133803 h 6858000"/>
              <a:gd name="connsiteX65" fmla="*/ 639083 w 5362575"/>
              <a:gd name="connsiteY65" fmla="*/ 2160545 h 6858000"/>
              <a:gd name="connsiteX66" fmla="*/ 606712 w 5362575"/>
              <a:gd name="connsiteY66" fmla="*/ 2190101 h 6858000"/>
              <a:gd name="connsiteX67" fmla="*/ 578563 w 5362575"/>
              <a:gd name="connsiteY67" fmla="*/ 2219658 h 6858000"/>
              <a:gd name="connsiteX68" fmla="*/ 554637 w 5362575"/>
              <a:gd name="connsiteY68" fmla="*/ 2253436 h 6858000"/>
              <a:gd name="connsiteX69" fmla="*/ 536340 w 5362575"/>
              <a:gd name="connsiteY69" fmla="*/ 2288622 h 6858000"/>
              <a:gd name="connsiteX70" fmla="*/ 523673 w 5362575"/>
              <a:gd name="connsiteY70" fmla="*/ 2330846 h 6858000"/>
              <a:gd name="connsiteX71" fmla="*/ 518043 w 5362575"/>
              <a:gd name="connsiteY71" fmla="*/ 2374477 h 6858000"/>
              <a:gd name="connsiteX72" fmla="*/ 516635 w 5362575"/>
              <a:gd name="connsiteY72" fmla="*/ 2419515 h 6858000"/>
              <a:gd name="connsiteX73" fmla="*/ 520858 w 5362575"/>
              <a:gd name="connsiteY73" fmla="*/ 2467368 h 6858000"/>
              <a:gd name="connsiteX74" fmla="*/ 526488 w 5362575"/>
              <a:gd name="connsiteY74" fmla="*/ 2515221 h 6858000"/>
              <a:gd name="connsiteX75" fmla="*/ 533525 w 5362575"/>
              <a:gd name="connsiteY75" fmla="*/ 2563074 h 6858000"/>
              <a:gd name="connsiteX76" fmla="*/ 539155 w 5362575"/>
              <a:gd name="connsiteY76" fmla="*/ 2610927 h 6858000"/>
              <a:gd name="connsiteX77" fmla="*/ 541970 w 5362575"/>
              <a:gd name="connsiteY77" fmla="*/ 2658781 h 6858000"/>
              <a:gd name="connsiteX78" fmla="*/ 541970 w 5362575"/>
              <a:gd name="connsiteY78" fmla="*/ 2705226 h 6858000"/>
              <a:gd name="connsiteX79" fmla="*/ 536340 w 5362575"/>
              <a:gd name="connsiteY79" fmla="*/ 2748857 h 6858000"/>
              <a:gd name="connsiteX80" fmla="*/ 525080 w 5362575"/>
              <a:gd name="connsiteY80" fmla="*/ 2792488 h 6858000"/>
              <a:gd name="connsiteX81" fmla="*/ 508191 w 5362575"/>
              <a:gd name="connsiteY81" fmla="*/ 2833304 h 6858000"/>
              <a:gd name="connsiteX82" fmla="*/ 487079 w 5362575"/>
              <a:gd name="connsiteY82" fmla="*/ 2875527 h 6858000"/>
              <a:gd name="connsiteX83" fmla="*/ 463153 w 5362575"/>
              <a:gd name="connsiteY83" fmla="*/ 2917751 h 6858000"/>
              <a:gd name="connsiteX84" fmla="*/ 437819 w 5362575"/>
              <a:gd name="connsiteY84" fmla="*/ 2959974 h 6858000"/>
              <a:gd name="connsiteX85" fmla="*/ 413892 w 5362575"/>
              <a:gd name="connsiteY85" fmla="*/ 3000790 h 6858000"/>
              <a:gd name="connsiteX86" fmla="*/ 392780 w 5362575"/>
              <a:gd name="connsiteY86" fmla="*/ 3044421 h 6858000"/>
              <a:gd name="connsiteX87" fmla="*/ 375891 w 5362575"/>
              <a:gd name="connsiteY87" fmla="*/ 3086644 h 6858000"/>
              <a:gd name="connsiteX88" fmla="*/ 364631 w 5362575"/>
              <a:gd name="connsiteY88" fmla="*/ 3130275 h 6858000"/>
              <a:gd name="connsiteX89" fmla="*/ 360409 w 5362575"/>
              <a:gd name="connsiteY89" fmla="*/ 3175313 h 6858000"/>
              <a:gd name="connsiteX90" fmla="*/ 364631 w 5362575"/>
              <a:gd name="connsiteY90" fmla="*/ 3220351 h 6858000"/>
              <a:gd name="connsiteX91" fmla="*/ 375891 w 5362575"/>
              <a:gd name="connsiteY91" fmla="*/ 3263982 h 6858000"/>
              <a:gd name="connsiteX92" fmla="*/ 392780 w 5362575"/>
              <a:gd name="connsiteY92" fmla="*/ 3306206 h 6858000"/>
              <a:gd name="connsiteX93" fmla="*/ 413892 w 5362575"/>
              <a:gd name="connsiteY93" fmla="*/ 3349836 h 6858000"/>
              <a:gd name="connsiteX94" fmla="*/ 437819 w 5362575"/>
              <a:gd name="connsiteY94" fmla="*/ 3390652 h 6858000"/>
              <a:gd name="connsiteX95" fmla="*/ 463153 w 5362575"/>
              <a:gd name="connsiteY95" fmla="*/ 3432876 h 6858000"/>
              <a:gd name="connsiteX96" fmla="*/ 487079 w 5362575"/>
              <a:gd name="connsiteY96" fmla="*/ 3475099 h 6858000"/>
              <a:gd name="connsiteX97" fmla="*/ 508191 w 5362575"/>
              <a:gd name="connsiteY97" fmla="*/ 3517322 h 6858000"/>
              <a:gd name="connsiteX98" fmla="*/ 525080 w 5362575"/>
              <a:gd name="connsiteY98" fmla="*/ 3558138 h 6858000"/>
              <a:gd name="connsiteX99" fmla="*/ 536340 w 5362575"/>
              <a:gd name="connsiteY99" fmla="*/ 3601769 h 6858000"/>
              <a:gd name="connsiteX100" fmla="*/ 541970 w 5362575"/>
              <a:gd name="connsiteY100" fmla="*/ 3645400 h 6858000"/>
              <a:gd name="connsiteX101" fmla="*/ 541970 w 5362575"/>
              <a:gd name="connsiteY101" fmla="*/ 3691846 h 6858000"/>
              <a:gd name="connsiteX102" fmla="*/ 539155 w 5362575"/>
              <a:gd name="connsiteY102" fmla="*/ 3739699 h 6858000"/>
              <a:gd name="connsiteX103" fmla="*/ 533525 w 5362575"/>
              <a:gd name="connsiteY103" fmla="*/ 3787552 h 6858000"/>
              <a:gd name="connsiteX104" fmla="*/ 526488 w 5362575"/>
              <a:gd name="connsiteY104" fmla="*/ 3835405 h 6858000"/>
              <a:gd name="connsiteX105" fmla="*/ 520858 w 5362575"/>
              <a:gd name="connsiteY105" fmla="*/ 3883258 h 6858000"/>
              <a:gd name="connsiteX106" fmla="*/ 516635 w 5362575"/>
              <a:gd name="connsiteY106" fmla="*/ 3931111 h 6858000"/>
              <a:gd name="connsiteX107" fmla="*/ 518043 w 5362575"/>
              <a:gd name="connsiteY107" fmla="*/ 3976150 h 6858000"/>
              <a:gd name="connsiteX108" fmla="*/ 523673 w 5362575"/>
              <a:gd name="connsiteY108" fmla="*/ 4019781 h 6858000"/>
              <a:gd name="connsiteX109" fmla="*/ 536340 w 5362575"/>
              <a:gd name="connsiteY109" fmla="*/ 4062004 h 6858000"/>
              <a:gd name="connsiteX110" fmla="*/ 554637 w 5362575"/>
              <a:gd name="connsiteY110" fmla="*/ 4097190 h 6858000"/>
              <a:gd name="connsiteX111" fmla="*/ 578563 w 5362575"/>
              <a:gd name="connsiteY111" fmla="*/ 4130969 h 6858000"/>
              <a:gd name="connsiteX112" fmla="*/ 606712 w 5362575"/>
              <a:gd name="connsiteY112" fmla="*/ 4160525 h 6858000"/>
              <a:gd name="connsiteX113" fmla="*/ 639083 w 5362575"/>
              <a:gd name="connsiteY113" fmla="*/ 4190081 h 6858000"/>
              <a:gd name="connsiteX114" fmla="*/ 672862 w 5362575"/>
              <a:gd name="connsiteY114" fmla="*/ 4216823 h 6858000"/>
              <a:gd name="connsiteX115" fmla="*/ 708048 w 5362575"/>
              <a:gd name="connsiteY115" fmla="*/ 4243564 h 6858000"/>
              <a:gd name="connsiteX116" fmla="*/ 743234 w 5362575"/>
              <a:gd name="connsiteY116" fmla="*/ 4270306 h 6858000"/>
              <a:gd name="connsiteX117" fmla="*/ 778420 w 5362575"/>
              <a:gd name="connsiteY117" fmla="*/ 4297047 h 6858000"/>
              <a:gd name="connsiteX118" fmla="*/ 810792 w 5362575"/>
              <a:gd name="connsiteY118" fmla="*/ 4325196 h 6858000"/>
              <a:gd name="connsiteX119" fmla="*/ 838941 w 5362575"/>
              <a:gd name="connsiteY119" fmla="*/ 4357567 h 6858000"/>
              <a:gd name="connsiteX120" fmla="*/ 864275 w 5362575"/>
              <a:gd name="connsiteY120" fmla="*/ 4388531 h 6858000"/>
              <a:gd name="connsiteX121" fmla="*/ 883979 w 5362575"/>
              <a:gd name="connsiteY121" fmla="*/ 4423717 h 6858000"/>
              <a:gd name="connsiteX122" fmla="*/ 900868 w 5362575"/>
              <a:gd name="connsiteY122" fmla="*/ 4461718 h 6858000"/>
              <a:gd name="connsiteX123" fmla="*/ 914943 w 5362575"/>
              <a:gd name="connsiteY123" fmla="*/ 4502534 h 6858000"/>
              <a:gd name="connsiteX124" fmla="*/ 927610 w 5362575"/>
              <a:gd name="connsiteY124" fmla="*/ 4544758 h 6858000"/>
              <a:gd name="connsiteX125" fmla="*/ 938869 w 5362575"/>
              <a:gd name="connsiteY125" fmla="*/ 4586981 h 6858000"/>
              <a:gd name="connsiteX126" fmla="*/ 950129 w 5362575"/>
              <a:gd name="connsiteY126" fmla="*/ 4630612 h 6858000"/>
              <a:gd name="connsiteX127" fmla="*/ 962796 w 5362575"/>
              <a:gd name="connsiteY127" fmla="*/ 4671428 h 6858000"/>
              <a:gd name="connsiteX128" fmla="*/ 976870 w 5362575"/>
              <a:gd name="connsiteY128" fmla="*/ 4712244 h 6858000"/>
              <a:gd name="connsiteX129" fmla="*/ 993760 w 5362575"/>
              <a:gd name="connsiteY129" fmla="*/ 4750245 h 6858000"/>
              <a:gd name="connsiteX130" fmla="*/ 1014871 w 5362575"/>
              <a:gd name="connsiteY130" fmla="*/ 4784024 h 6858000"/>
              <a:gd name="connsiteX131" fmla="*/ 1040205 w 5362575"/>
              <a:gd name="connsiteY131" fmla="*/ 4814987 h 6858000"/>
              <a:gd name="connsiteX132" fmla="*/ 1071169 w 5362575"/>
              <a:gd name="connsiteY132" fmla="*/ 4840321 h 6858000"/>
              <a:gd name="connsiteX133" fmla="*/ 1104948 w 5362575"/>
              <a:gd name="connsiteY133" fmla="*/ 4861433 h 6858000"/>
              <a:gd name="connsiteX134" fmla="*/ 1142949 w 5362575"/>
              <a:gd name="connsiteY134" fmla="*/ 4878322 h 6858000"/>
              <a:gd name="connsiteX135" fmla="*/ 1183765 w 5362575"/>
              <a:gd name="connsiteY135" fmla="*/ 4892397 h 6858000"/>
              <a:gd name="connsiteX136" fmla="*/ 1224581 w 5362575"/>
              <a:gd name="connsiteY136" fmla="*/ 4905064 h 6858000"/>
              <a:gd name="connsiteX137" fmla="*/ 1268212 w 5362575"/>
              <a:gd name="connsiteY137" fmla="*/ 4916323 h 6858000"/>
              <a:gd name="connsiteX138" fmla="*/ 1310435 w 5362575"/>
              <a:gd name="connsiteY138" fmla="*/ 4927583 h 6858000"/>
              <a:gd name="connsiteX139" fmla="*/ 1352658 w 5362575"/>
              <a:gd name="connsiteY139" fmla="*/ 4940250 h 6858000"/>
              <a:gd name="connsiteX140" fmla="*/ 1393474 w 5362575"/>
              <a:gd name="connsiteY140" fmla="*/ 4954324 h 6858000"/>
              <a:gd name="connsiteX141" fmla="*/ 1431475 w 5362575"/>
              <a:gd name="connsiteY141" fmla="*/ 4971214 h 6858000"/>
              <a:gd name="connsiteX142" fmla="*/ 1466661 w 5362575"/>
              <a:gd name="connsiteY142" fmla="*/ 4990918 h 6858000"/>
              <a:gd name="connsiteX143" fmla="*/ 1497625 w 5362575"/>
              <a:gd name="connsiteY143" fmla="*/ 5016252 h 6858000"/>
              <a:gd name="connsiteX144" fmla="*/ 1529996 w 5362575"/>
              <a:gd name="connsiteY144" fmla="*/ 5044401 h 6858000"/>
              <a:gd name="connsiteX145" fmla="*/ 1558145 w 5362575"/>
              <a:gd name="connsiteY145" fmla="*/ 5076772 h 6858000"/>
              <a:gd name="connsiteX146" fmla="*/ 1584887 w 5362575"/>
              <a:gd name="connsiteY146" fmla="*/ 5110551 h 6858000"/>
              <a:gd name="connsiteX147" fmla="*/ 1611628 w 5362575"/>
              <a:gd name="connsiteY147" fmla="*/ 5145737 h 6858000"/>
              <a:gd name="connsiteX148" fmla="*/ 1638370 w 5362575"/>
              <a:gd name="connsiteY148" fmla="*/ 5180923 h 6858000"/>
              <a:gd name="connsiteX149" fmla="*/ 1665111 w 5362575"/>
              <a:gd name="connsiteY149" fmla="*/ 5214702 h 6858000"/>
              <a:gd name="connsiteX150" fmla="*/ 1694668 w 5362575"/>
              <a:gd name="connsiteY150" fmla="*/ 5247073 h 6858000"/>
              <a:gd name="connsiteX151" fmla="*/ 1724224 w 5362575"/>
              <a:gd name="connsiteY151" fmla="*/ 5275222 h 6858000"/>
              <a:gd name="connsiteX152" fmla="*/ 1758003 w 5362575"/>
              <a:gd name="connsiteY152" fmla="*/ 5299149 h 6858000"/>
              <a:gd name="connsiteX153" fmla="*/ 1793189 w 5362575"/>
              <a:gd name="connsiteY153" fmla="*/ 5317446 h 6858000"/>
              <a:gd name="connsiteX154" fmla="*/ 1835412 w 5362575"/>
              <a:gd name="connsiteY154" fmla="*/ 5330113 h 6858000"/>
              <a:gd name="connsiteX155" fmla="*/ 1879043 w 5362575"/>
              <a:gd name="connsiteY155" fmla="*/ 5335742 h 6858000"/>
              <a:gd name="connsiteX156" fmla="*/ 1924081 w 5362575"/>
              <a:gd name="connsiteY156" fmla="*/ 5337150 h 6858000"/>
              <a:gd name="connsiteX157" fmla="*/ 1971934 w 5362575"/>
              <a:gd name="connsiteY157" fmla="*/ 5332927 h 6858000"/>
              <a:gd name="connsiteX158" fmla="*/ 2019788 w 5362575"/>
              <a:gd name="connsiteY158" fmla="*/ 5327298 h 6858000"/>
              <a:gd name="connsiteX159" fmla="*/ 2067641 w 5362575"/>
              <a:gd name="connsiteY159" fmla="*/ 5320260 h 6858000"/>
              <a:gd name="connsiteX160" fmla="*/ 2115494 w 5362575"/>
              <a:gd name="connsiteY160" fmla="*/ 5314631 h 6858000"/>
              <a:gd name="connsiteX161" fmla="*/ 2163347 w 5362575"/>
              <a:gd name="connsiteY161" fmla="*/ 5311816 h 6858000"/>
              <a:gd name="connsiteX162" fmla="*/ 2209793 w 5362575"/>
              <a:gd name="connsiteY162" fmla="*/ 5311816 h 6858000"/>
              <a:gd name="connsiteX163" fmla="*/ 2253424 w 5362575"/>
              <a:gd name="connsiteY163" fmla="*/ 5317446 h 6858000"/>
              <a:gd name="connsiteX164" fmla="*/ 2297055 w 5362575"/>
              <a:gd name="connsiteY164" fmla="*/ 5328705 h 6858000"/>
              <a:gd name="connsiteX165" fmla="*/ 2339278 w 5362575"/>
              <a:gd name="connsiteY165" fmla="*/ 5345594 h 6858000"/>
              <a:gd name="connsiteX166" fmla="*/ 2381501 w 5362575"/>
              <a:gd name="connsiteY166" fmla="*/ 5368114 h 6858000"/>
              <a:gd name="connsiteX167" fmla="*/ 2423725 w 5362575"/>
              <a:gd name="connsiteY167" fmla="*/ 5390633 h 6858000"/>
              <a:gd name="connsiteX168" fmla="*/ 2465948 w 5362575"/>
              <a:gd name="connsiteY168" fmla="*/ 5415967 h 6858000"/>
              <a:gd name="connsiteX169" fmla="*/ 2506764 w 5362575"/>
              <a:gd name="connsiteY169" fmla="*/ 5439893 h 6858000"/>
              <a:gd name="connsiteX170" fmla="*/ 2550395 w 5362575"/>
              <a:gd name="connsiteY170" fmla="*/ 5461005 h 6858000"/>
              <a:gd name="connsiteX171" fmla="*/ 2592618 w 5362575"/>
              <a:gd name="connsiteY171" fmla="*/ 5477894 h 6858000"/>
              <a:gd name="connsiteX172" fmla="*/ 2636249 w 5362575"/>
              <a:gd name="connsiteY172" fmla="*/ 5489154 h 6858000"/>
              <a:gd name="connsiteX173" fmla="*/ 2681287 w 5362575"/>
              <a:gd name="connsiteY173" fmla="*/ 5493376 h 6858000"/>
              <a:gd name="connsiteX174" fmla="*/ 2726325 w 5362575"/>
              <a:gd name="connsiteY174" fmla="*/ 5489154 h 6858000"/>
              <a:gd name="connsiteX175" fmla="*/ 2769956 w 5362575"/>
              <a:gd name="connsiteY175" fmla="*/ 5477894 h 6858000"/>
              <a:gd name="connsiteX176" fmla="*/ 2812180 w 5362575"/>
              <a:gd name="connsiteY176" fmla="*/ 5461005 h 6858000"/>
              <a:gd name="connsiteX177" fmla="*/ 2855810 w 5362575"/>
              <a:gd name="connsiteY177" fmla="*/ 5439893 h 6858000"/>
              <a:gd name="connsiteX178" fmla="*/ 2896626 w 5362575"/>
              <a:gd name="connsiteY178" fmla="*/ 5415967 h 6858000"/>
              <a:gd name="connsiteX179" fmla="*/ 2938850 w 5362575"/>
              <a:gd name="connsiteY179" fmla="*/ 5390633 h 6858000"/>
              <a:gd name="connsiteX180" fmla="*/ 2981073 w 5362575"/>
              <a:gd name="connsiteY180" fmla="*/ 5368114 h 6858000"/>
              <a:gd name="connsiteX181" fmla="*/ 3023296 w 5362575"/>
              <a:gd name="connsiteY181" fmla="*/ 5345594 h 6858000"/>
              <a:gd name="connsiteX182" fmla="*/ 3064112 w 5362575"/>
              <a:gd name="connsiteY182" fmla="*/ 5328705 h 6858000"/>
              <a:gd name="connsiteX183" fmla="*/ 3109151 w 5362575"/>
              <a:gd name="connsiteY183" fmla="*/ 5317446 h 6858000"/>
              <a:gd name="connsiteX184" fmla="*/ 3152781 w 5362575"/>
              <a:gd name="connsiteY184" fmla="*/ 5311816 h 6858000"/>
              <a:gd name="connsiteX185" fmla="*/ 3199227 w 5362575"/>
              <a:gd name="connsiteY185" fmla="*/ 5311816 h 6858000"/>
              <a:gd name="connsiteX186" fmla="*/ 3247080 w 5362575"/>
              <a:gd name="connsiteY186" fmla="*/ 5314631 h 6858000"/>
              <a:gd name="connsiteX187" fmla="*/ 3294933 w 5362575"/>
              <a:gd name="connsiteY187" fmla="*/ 5320260 h 6858000"/>
              <a:gd name="connsiteX188" fmla="*/ 3342787 w 5362575"/>
              <a:gd name="connsiteY188" fmla="*/ 5327298 h 6858000"/>
              <a:gd name="connsiteX189" fmla="*/ 3390640 w 5362575"/>
              <a:gd name="connsiteY189" fmla="*/ 5332927 h 6858000"/>
              <a:gd name="connsiteX190" fmla="*/ 3438493 w 5362575"/>
              <a:gd name="connsiteY190" fmla="*/ 5337150 h 6858000"/>
              <a:gd name="connsiteX191" fmla="*/ 3483531 w 5362575"/>
              <a:gd name="connsiteY191" fmla="*/ 5335742 h 6858000"/>
              <a:gd name="connsiteX192" fmla="*/ 3527162 w 5362575"/>
              <a:gd name="connsiteY192" fmla="*/ 5330113 h 6858000"/>
              <a:gd name="connsiteX193" fmla="*/ 3569385 w 5362575"/>
              <a:gd name="connsiteY193" fmla="*/ 5317446 h 6858000"/>
              <a:gd name="connsiteX194" fmla="*/ 3604572 w 5362575"/>
              <a:gd name="connsiteY194" fmla="*/ 5299149 h 6858000"/>
              <a:gd name="connsiteX195" fmla="*/ 3638350 w 5362575"/>
              <a:gd name="connsiteY195" fmla="*/ 5275222 h 6858000"/>
              <a:gd name="connsiteX196" fmla="*/ 3667907 w 5362575"/>
              <a:gd name="connsiteY196" fmla="*/ 5247073 h 6858000"/>
              <a:gd name="connsiteX197" fmla="*/ 3697463 w 5362575"/>
              <a:gd name="connsiteY197" fmla="*/ 5214702 h 6858000"/>
              <a:gd name="connsiteX198" fmla="*/ 3724204 w 5362575"/>
              <a:gd name="connsiteY198" fmla="*/ 5180923 h 6858000"/>
              <a:gd name="connsiteX199" fmla="*/ 3750946 w 5362575"/>
              <a:gd name="connsiteY199" fmla="*/ 5145737 h 6858000"/>
              <a:gd name="connsiteX200" fmla="*/ 3777687 w 5362575"/>
              <a:gd name="connsiteY200" fmla="*/ 5110551 h 6858000"/>
              <a:gd name="connsiteX201" fmla="*/ 3804429 w 5362575"/>
              <a:gd name="connsiteY201" fmla="*/ 5076772 h 6858000"/>
              <a:gd name="connsiteX202" fmla="*/ 3832578 w 5362575"/>
              <a:gd name="connsiteY202" fmla="*/ 5044401 h 6858000"/>
              <a:gd name="connsiteX203" fmla="*/ 3864949 w 5362575"/>
              <a:gd name="connsiteY203" fmla="*/ 5016252 h 6858000"/>
              <a:gd name="connsiteX204" fmla="*/ 3895913 w 5362575"/>
              <a:gd name="connsiteY204" fmla="*/ 4990918 h 6858000"/>
              <a:gd name="connsiteX205" fmla="*/ 3931099 w 5362575"/>
              <a:gd name="connsiteY205" fmla="*/ 4971214 h 6858000"/>
              <a:gd name="connsiteX206" fmla="*/ 3969100 w 5362575"/>
              <a:gd name="connsiteY206" fmla="*/ 4954324 h 6858000"/>
              <a:gd name="connsiteX207" fmla="*/ 4009916 w 5362575"/>
              <a:gd name="connsiteY207" fmla="*/ 4940250 h 6858000"/>
              <a:gd name="connsiteX208" fmla="*/ 4052139 w 5362575"/>
              <a:gd name="connsiteY208" fmla="*/ 4927583 h 6858000"/>
              <a:gd name="connsiteX209" fmla="*/ 4094363 w 5362575"/>
              <a:gd name="connsiteY209" fmla="*/ 4916323 h 6858000"/>
              <a:gd name="connsiteX210" fmla="*/ 4137993 w 5362575"/>
              <a:gd name="connsiteY210" fmla="*/ 4905064 h 6858000"/>
              <a:gd name="connsiteX211" fmla="*/ 4178809 w 5362575"/>
              <a:gd name="connsiteY211" fmla="*/ 4892397 h 6858000"/>
              <a:gd name="connsiteX212" fmla="*/ 4219625 w 5362575"/>
              <a:gd name="connsiteY212" fmla="*/ 4878322 h 6858000"/>
              <a:gd name="connsiteX213" fmla="*/ 4257626 w 5362575"/>
              <a:gd name="connsiteY213" fmla="*/ 4861433 h 6858000"/>
              <a:gd name="connsiteX214" fmla="*/ 4291405 w 5362575"/>
              <a:gd name="connsiteY214" fmla="*/ 4840321 h 6858000"/>
              <a:gd name="connsiteX215" fmla="*/ 4322369 w 5362575"/>
              <a:gd name="connsiteY215" fmla="*/ 4814987 h 6858000"/>
              <a:gd name="connsiteX216" fmla="*/ 4347703 w 5362575"/>
              <a:gd name="connsiteY216" fmla="*/ 4784024 h 6858000"/>
              <a:gd name="connsiteX217" fmla="*/ 4368815 w 5362575"/>
              <a:gd name="connsiteY217" fmla="*/ 4750245 h 6858000"/>
              <a:gd name="connsiteX218" fmla="*/ 4385704 w 5362575"/>
              <a:gd name="connsiteY218" fmla="*/ 4712244 h 6858000"/>
              <a:gd name="connsiteX219" fmla="*/ 4399778 w 5362575"/>
              <a:gd name="connsiteY219" fmla="*/ 4671428 h 6858000"/>
              <a:gd name="connsiteX220" fmla="*/ 4412445 w 5362575"/>
              <a:gd name="connsiteY220" fmla="*/ 4630612 h 6858000"/>
              <a:gd name="connsiteX221" fmla="*/ 4423705 w 5362575"/>
              <a:gd name="connsiteY221" fmla="*/ 4586981 h 6858000"/>
              <a:gd name="connsiteX222" fmla="*/ 4434964 w 5362575"/>
              <a:gd name="connsiteY222" fmla="*/ 4544758 h 6858000"/>
              <a:gd name="connsiteX223" fmla="*/ 4447632 w 5362575"/>
              <a:gd name="connsiteY223" fmla="*/ 4502534 h 6858000"/>
              <a:gd name="connsiteX224" fmla="*/ 4461706 w 5362575"/>
              <a:gd name="connsiteY224" fmla="*/ 4461718 h 6858000"/>
              <a:gd name="connsiteX225" fmla="*/ 4478595 w 5362575"/>
              <a:gd name="connsiteY225" fmla="*/ 4423717 h 6858000"/>
              <a:gd name="connsiteX226" fmla="*/ 4498300 w 5362575"/>
              <a:gd name="connsiteY226" fmla="*/ 4388531 h 6858000"/>
              <a:gd name="connsiteX227" fmla="*/ 4523634 w 5362575"/>
              <a:gd name="connsiteY227" fmla="*/ 4357567 h 6858000"/>
              <a:gd name="connsiteX228" fmla="*/ 4551782 w 5362575"/>
              <a:gd name="connsiteY228" fmla="*/ 4325196 h 6858000"/>
              <a:gd name="connsiteX229" fmla="*/ 4584154 w 5362575"/>
              <a:gd name="connsiteY229" fmla="*/ 4297047 h 6858000"/>
              <a:gd name="connsiteX230" fmla="*/ 4617933 w 5362575"/>
              <a:gd name="connsiteY230" fmla="*/ 4270306 h 6858000"/>
              <a:gd name="connsiteX231" fmla="*/ 4654526 w 5362575"/>
              <a:gd name="connsiteY231" fmla="*/ 4243564 h 6858000"/>
              <a:gd name="connsiteX232" fmla="*/ 4689712 w 5362575"/>
              <a:gd name="connsiteY232" fmla="*/ 4216823 h 6858000"/>
              <a:gd name="connsiteX233" fmla="*/ 4723491 w 5362575"/>
              <a:gd name="connsiteY233" fmla="*/ 4190081 h 6858000"/>
              <a:gd name="connsiteX234" fmla="*/ 4755862 w 5362575"/>
              <a:gd name="connsiteY234" fmla="*/ 4160525 h 6858000"/>
              <a:gd name="connsiteX235" fmla="*/ 4784011 w 5362575"/>
              <a:gd name="connsiteY235" fmla="*/ 4130969 h 6858000"/>
              <a:gd name="connsiteX236" fmla="*/ 4807938 w 5362575"/>
              <a:gd name="connsiteY236" fmla="*/ 4097190 h 6858000"/>
              <a:gd name="connsiteX237" fmla="*/ 4826235 w 5362575"/>
              <a:gd name="connsiteY237" fmla="*/ 4062004 h 6858000"/>
              <a:gd name="connsiteX238" fmla="*/ 4838902 w 5362575"/>
              <a:gd name="connsiteY238" fmla="*/ 4019781 h 6858000"/>
              <a:gd name="connsiteX239" fmla="*/ 4844531 w 5362575"/>
              <a:gd name="connsiteY239" fmla="*/ 3976150 h 6858000"/>
              <a:gd name="connsiteX240" fmla="*/ 4845939 w 5362575"/>
              <a:gd name="connsiteY240" fmla="*/ 3931111 h 6858000"/>
              <a:gd name="connsiteX241" fmla="*/ 4841716 w 5362575"/>
              <a:gd name="connsiteY241" fmla="*/ 3883258 h 6858000"/>
              <a:gd name="connsiteX242" fmla="*/ 4836087 w 5362575"/>
              <a:gd name="connsiteY242" fmla="*/ 3835405 h 6858000"/>
              <a:gd name="connsiteX243" fmla="*/ 4829049 w 5362575"/>
              <a:gd name="connsiteY243" fmla="*/ 3787552 h 6858000"/>
              <a:gd name="connsiteX244" fmla="*/ 4823420 w 5362575"/>
              <a:gd name="connsiteY244" fmla="*/ 3739699 h 6858000"/>
              <a:gd name="connsiteX245" fmla="*/ 4820605 w 5362575"/>
              <a:gd name="connsiteY245" fmla="*/ 3691846 h 6858000"/>
              <a:gd name="connsiteX246" fmla="*/ 4820605 w 5362575"/>
              <a:gd name="connsiteY246" fmla="*/ 3645400 h 6858000"/>
              <a:gd name="connsiteX247" fmla="*/ 4826235 w 5362575"/>
              <a:gd name="connsiteY247" fmla="*/ 3601769 h 6858000"/>
              <a:gd name="connsiteX248" fmla="*/ 4837494 w 5362575"/>
              <a:gd name="connsiteY248" fmla="*/ 3558138 h 6858000"/>
              <a:gd name="connsiteX249" fmla="*/ 4854383 w 5362575"/>
              <a:gd name="connsiteY249" fmla="*/ 3517322 h 6858000"/>
              <a:gd name="connsiteX250" fmla="*/ 4876903 w 5362575"/>
              <a:gd name="connsiteY250" fmla="*/ 3475099 h 6858000"/>
              <a:gd name="connsiteX251" fmla="*/ 4899422 w 5362575"/>
              <a:gd name="connsiteY251" fmla="*/ 3432876 h 6858000"/>
              <a:gd name="connsiteX252" fmla="*/ 4924756 w 5362575"/>
              <a:gd name="connsiteY252" fmla="*/ 3390652 h 6858000"/>
              <a:gd name="connsiteX253" fmla="*/ 4948682 w 5362575"/>
              <a:gd name="connsiteY253" fmla="*/ 3349836 h 6858000"/>
              <a:gd name="connsiteX254" fmla="*/ 4969794 w 5362575"/>
              <a:gd name="connsiteY254" fmla="*/ 3306206 h 6858000"/>
              <a:gd name="connsiteX255" fmla="*/ 4986683 w 5362575"/>
              <a:gd name="connsiteY255" fmla="*/ 3263982 h 6858000"/>
              <a:gd name="connsiteX256" fmla="*/ 4997943 w 5362575"/>
              <a:gd name="connsiteY256" fmla="*/ 3220351 h 6858000"/>
              <a:gd name="connsiteX257" fmla="*/ 5002165 w 5362575"/>
              <a:gd name="connsiteY257" fmla="*/ 3175313 h 6858000"/>
              <a:gd name="connsiteX258" fmla="*/ 4997943 w 5362575"/>
              <a:gd name="connsiteY258" fmla="*/ 3130275 h 6858000"/>
              <a:gd name="connsiteX259" fmla="*/ 4986683 w 5362575"/>
              <a:gd name="connsiteY259" fmla="*/ 3086644 h 6858000"/>
              <a:gd name="connsiteX260" fmla="*/ 4969794 w 5362575"/>
              <a:gd name="connsiteY260" fmla="*/ 3044421 h 6858000"/>
              <a:gd name="connsiteX261" fmla="*/ 4948682 w 5362575"/>
              <a:gd name="connsiteY261" fmla="*/ 3000790 h 6858000"/>
              <a:gd name="connsiteX262" fmla="*/ 4924756 w 5362575"/>
              <a:gd name="connsiteY262" fmla="*/ 2959974 h 6858000"/>
              <a:gd name="connsiteX263" fmla="*/ 4899422 w 5362575"/>
              <a:gd name="connsiteY263" fmla="*/ 2917751 h 6858000"/>
              <a:gd name="connsiteX264" fmla="*/ 4876903 w 5362575"/>
              <a:gd name="connsiteY264" fmla="*/ 2875527 h 6858000"/>
              <a:gd name="connsiteX265" fmla="*/ 4854383 w 5362575"/>
              <a:gd name="connsiteY265" fmla="*/ 2833304 h 6858000"/>
              <a:gd name="connsiteX266" fmla="*/ 4837494 w 5362575"/>
              <a:gd name="connsiteY266" fmla="*/ 2792488 h 6858000"/>
              <a:gd name="connsiteX267" fmla="*/ 4826235 w 5362575"/>
              <a:gd name="connsiteY267" fmla="*/ 2748857 h 6858000"/>
              <a:gd name="connsiteX268" fmla="*/ 4820605 w 5362575"/>
              <a:gd name="connsiteY268" fmla="*/ 2705226 h 6858000"/>
              <a:gd name="connsiteX269" fmla="*/ 4820605 w 5362575"/>
              <a:gd name="connsiteY269" fmla="*/ 2658781 h 6858000"/>
              <a:gd name="connsiteX270" fmla="*/ 4823420 w 5362575"/>
              <a:gd name="connsiteY270" fmla="*/ 2610927 h 6858000"/>
              <a:gd name="connsiteX271" fmla="*/ 4829049 w 5362575"/>
              <a:gd name="connsiteY271" fmla="*/ 2563074 h 6858000"/>
              <a:gd name="connsiteX272" fmla="*/ 4836087 w 5362575"/>
              <a:gd name="connsiteY272" fmla="*/ 2515221 h 6858000"/>
              <a:gd name="connsiteX273" fmla="*/ 4841716 w 5362575"/>
              <a:gd name="connsiteY273" fmla="*/ 2467368 h 6858000"/>
              <a:gd name="connsiteX274" fmla="*/ 4845939 w 5362575"/>
              <a:gd name="connsiteY274" fmla="*/ 2419515 h 6858000"/>
              <a:gd name="connsiteX275" fmla="*/ 4844531 w 5362575"/>
              <a:gd name="connsiteY275" fmla="*/ 2374477 h 6858000"/>
              <a:gd name="connsiteX276" fmla="*/ 4838902 w 5362575"/>
              <a:gd name="connsiteY276" fmla="*/ 2330846 h 6858000"/>
              <a:gd name="connsiteX277" fmla="*/ 4826235 w 5362575"/>
              <a:gd name="connsiteY277" fmla="*/ 2288622 h 6858000"/>
              <a:gd name="connsiteX278" fmla="*/ 4807938 w 5362575"/>
              <a:gd name="connsiteY278" fmla="*/ 2253436 h 6858000"/>
              <a:gd name="connsiteX279" fmla="*/ 4784011 w 5362575"/>
              <a:gd name="connsiteY279" fmla="*/ 2219658 h 6858000"/>
              <a:gd name="connsiteX280" fmla="*/ 4755862 w 5362575"/>
              <a:gd name="connsiteY280" fmla="*/ 2190101 h 6858000"/>
              <a:gd name="connsiteX281" fmla="*/ 4723491 w 5362575"/>
              <a:gd name="connsiteY281" fmla="*/ 2160545 h 6858000"/>
              <a:gd name="connsiteX282" fmla="*/ 4689712 w 5362575"/>
              <a:gd name="connsiteY282" fmla="*/ 2133803 h 6858000"/>
              <a:gd name="connsiteX283" fmla="*/ 4654526 w 5362575"/>
              <a:gd name="connsiteY283" fmla="*/ 2107062 h 6858000"/>
              <a:gd name="connsiteX284" fmla="*/ 4617933 w 5362575"/>
              <a:gd name="connsiteY284" fmla="*/ 2080320 h 6858000"/>
              <a:gd name="connsiteX285" fmla="*/ 4584154 w 5362575"/>
              <a:gd name="connsiteY285" fmla="*/ 2053579 h 6858000"/>
              <a:gd name="connsiteX286" fmla="*/ 4551782 w 5362575"/>
              <a:gd name="connsiteY286" fmla="*/ 2025430 h 6858000"/>
              <a:gd name="connsiteX287" fmla="*/ 4523634 w 5362575"/>
              <a:gd name="connsiteY287" fmla="*/ 1993059 h 6858000"/>
              <a:gd name="connsiteX288" fmla="*/ 4498300 w 5362575"/>
              <a:gd name="connsiteY288" fmla="*/ 1962095 h 6858000"/>
              <a:gd name="connsiteX289" fmla="*/ 4478595 w 5362575"/>
              <a:gd name="connsiteY289" fmla="*/ 1926909 h 6858000"/>
              <a:gd name="connsiteX290" fmla="*/ 4461706 w 5362575"/>
              <a:gd name="connsiteY290" fmla="*/ 1888908 h 6858000"/>
              <a:gd name="connsiteX291" fmla="*/ 4447632 w 5362575"/>
              <a:gd name="connsiteY291" fmla="*/ 1848092 h 6858000"/>
              <a:gd name="connsiteX292" fmla="*/ 4434964 w 5362575"/>
              <a:gd name="connsiteY292" fmla="*/ 1805868 h 6858000"/>
              <a:gd name="connsiteX293" fmla="*/ 4423705 w 5362575"/>
              <a:gd name="connsiteY293" fmla="*/ 1763645 h 6858000"/>
              <a:gd name="connsiteX294" fmla="*/ 4412445 w 5362575"/>
              <a:gd name="connsiteY294" fmla="*/ 1720014 h 6858000"/>
              <a:gd name="connsiteX295" fmla="*/ 4399778 w 5362575"/>
              <a:gd name="connsiteY295" fmla="*/ 1679198 h 6858000"/>
              <a:gd name="connsiteX296" fmla="*/ 4385704 w 5362575"/>
              <a:gd name="connsiteY296" fmla="*/ 1638382 h 6858000"/>
              <a:gd name="connsiteX297" fmla="*/ 4368815 w 5362575"/>
              <a:gd name="connsiteY297" fmla="*/ 1600381 h 6858000"/>
              <a:gd name="connsiteX298" fmla="*/ 4347703 w 5362575"/>
              <a:gd name="connsiteY298" fmla="*/ 1566603 h 6858000"/>
              <a:gd name="connsiteX299" fmla="*/ 4322369 w 5362575"/>
              <a:gd name="connsiteY299" fmla="*/ 1535639 h 6858000"/>
              <a:gd name="connsiteX300" fmla="*/ 4291405 w 5362575"/>
              <a:gd name="connsiteY300" fmla="*/ 1510305 h 6858000"/>
              <a:gd name="connsiteX301" fmla="*/ 4257626 w 5362575"/>
              <a:gd name="connsiteY301" fmla="*/ 1489193 h 6858000"/>
              <a:gd name="connsiteX302" fmla="*/ 4219625 w 5362575"/>
              <a:gd name="connsiteY302" fmla="*/ 1472304 h 6858000"/>
              <a:gd name="connsiteX303" fmla="*/ 4178809 w 5362575"/>
              <a:gd name="connsiteY303" fmla="*/ 1458229 h 6858000"/>
              <a:gd name="connsiteX304" fmla="*/ 4137993 w 5362575"/>
              <a:gd name="connsiteY304" fmla="*/ 1445562 h 6858000"/>
              <a:gd name="connsiteX305" fmla="*/ 4094363 w 5362575"/>
              <a:gd name="connsiteY305" fmla="*/ 1434303 h 6858000"/>
              <a:gd name="connsiteX306" fmla="*/ 4052139 w 5362575"/>
              <a:gd name="connsiteY306" fmla="*/ 1423043 h 6858000"/>
              <a:gd name="connsiteX307" fmla="*/ 4009916 w 5362575"/>
              <a:gd name="connsiteY307" fmla="*/ 1410376 h 6858000"/>
              <a:gd name="connsiteX308" fmla="*/ 3969100 w 5362575"/>
              <a:gd name="connsiteY308" fmla="*/ 1396302 h 6858000"/>
              <a:gd name="connsiteX309" fmla="*/ 3931099 w 5362575"/>
              <a:gd name="connsiteY309" fmla="*/ 1379412 h 6858000"/>
              <a:gd name="connsiteX310" fmla="*/ 3895913 w 5362575"/>
              <a:gd name="connsiteY310" fmla="*/ 1359708 h 6858000"/>
              <a:gd name="connsiteX311" fmla="*/ 3864949 w 5362575"/>
              <a:gd name="connsiteY311" fmla="*/ 1334374 h 6858000"/>
              <a:gd name="connsiteX312" fmla="*/ 3832578 w 5362575"/>
              <a:gd name="connsiteY312" fmla="*/ 1306225 h 6858000"/>
              <a:gd name="connsiteX313" fmla="*/ 3804429 w 5362575"/>
              <a:gd name="connsiteY313" fmla="*/ 1273854 h 6858000"/>
              <a:gd name="connsiteX314" fmla="*/ 3777687 w 5362575"/>
              <a:gd name="connsiteY314" fmla="*/ 1240075 h 6858000"/>
              <a:gd name="connsiteX315" fmla="*/ 3750946 w 5362575"/>
              <a:gd name="connsiteY315" fmla="*/ 1204889 h 6858000"/>
              <a:gd name="connsiteX316" fmla="*/ 3724204 w 5362575"/>
              <a:gd name="connsiteY316" fmla="*/ 1169703 h 6858000"/>
              <a:gd name="connsiteX317" fmla="*/ 3697463 w 5362575"/>
              <a:gd name="connsiteY317" fmla="*/ 1135924 h 6858000"/>
              <a:gd name="connsiteX318" fmla="*/ 3667907 w 5362575"/>
              <a:gd name="connsiteY318" fmla="*/ 1103553 h 6858000"/>
              <a:gd name="connsiteX319" fmla="*/ 3638350 w 5362575"/>
              <a:gd name="connsiteY319" fmla="*/ 1075404 h 6858000"/>
              <a:gd name="connsiteX320" fmla="*/ 3604572 w 5362575"/>
              <a:gd name="connsiteY320" fmla="*/ 1051478 h 6858000"/>
              <a:gd name="connsiteX321" fmla="*/ 3569385 w 5362575"/>
              <a:gd name="connsiteY321" fmla="*/ 1033181 h 6858000"/>
              <a:gd name="connsiteX322" fmla="*/ 3527162 w 5362575"/>
              <a:gd name="connsiteY322" fmla="*/ 1020514 h 6858000"/>
              <a:gd name="connsiteX323" fmla="*/ 3483531 w 5362575"/>
              <a:gd name="connsiteY323" fmla="*/ 1014884 h 6858000"/>
              <a:gd name="connsiteX324" fmla="*/ 3438493 w 5362575"/>
              <a:gd name="connsiteY324" fmla="*/ 1013477 h 6858000"/>
              <a:gd name="connsiteX325" fmla="*/ 3390640 w 5362575"/>
              <a:gd name="connsiteY325" fmla="*/ 1017699 h 6858000"/>
              <a:gd name="connsiteX326" fmla="*/ 3342787 w 5362575"/>
              <a:gd name="connsiteY326" fmla="*/ 1023329 h 6858000"/>
              <a:gd name="connsiteX327" fmla="*/ 3294933 w 5362575"/>
              <a:gd name="connsiteY327" fmla="*/ 1030366 h 6858000"/>
              <a:gd name="connsiteX328" fmla="*/ 3247080 w 5362575"/>
              <a:gd name="connsiteY328" fmla="*/ 1035996 h 6858000"/>
              <a:gd name="connsiteX329" fmla="*/ 3199227 w 5362575"/>
              <a:gd name="connsiteY329" fmla="*/ 1038811 h 6858000"/>
              <a:gd name="connsiteX330" fmla="*/ 3152781 w 5362575"/>
              <a:gd name="connsiteY330" fmla="*/ 1038811 h 6858000"/>
              <a:gd name="connsiteX331" fmla="*/ 3109151 w 5362575"/>
              <a:gd name="connsiteY331" fmla="*/ 1033181 h 6858000"/>
              <a:gd name="connsiteX332" fmla="*/ 3064112 w 5362575"/>
              <a:gd name="connsiteY332" fmla="*/ 1021921 h 6858000"/>
              <a:gd name="connsiteX333" fmla="*/ 3023296 w 5362575"/>
              <a:gd name="connsiteY333" fmla="*/ 1005032 h 6858000"/>
              <a:gd name="connsiteX334" fmla="*/ 2981073 w 5362575"/>
              <a:gd name="connsiteY334" fmla="*/ 982513 h 6858000"/>
              <a:gd name="connsiteX335" fmla="*/ 2938850 w 5362575"/>
              <a:gd name="connsiteY335" fmla="*/ 959994 h 6858000"/>
              <a:gd name="connsiteX336" fmla="*/ 2896626 w 5362575"/>
              <a:gd name="connsiteY336" fmla="*/ 934660 h 6858000"/>
              <a:gd name="connsiteX337" fmla="*/ 2855810 w 5362575"/>
              <a:gd name="connsiteY337" fmla="*/ 910733 h 6858000"/>
              <a:gd name="connsiteX338" fmla="*/ 2812180 w 5362575"/>
              <a:gd name="connsiteY338" fmla="*/ 889621 h 6858000"/>
              <a:gd name="connsiteX339" fmla="*/ 2769956 w 5362575"/>
              <a:gd name="connsiteY339" fmla="*/ 872732 h 6858000"/>
              <a:gd name="connsiteX340" fmla="*/ 2726325 w 5362575"/>
              <a:gd name="connsiteY340" fmla="*/ 861472 h 6858000"/>
              <a:gd name="connsiteX341" fmla="*/ 2681287 w 5362575"/>
              <a:gd name="connsiteY341"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362575" h="6858000">
                <a:moveTo>
                  <a:pt x="0" y="0"/>
                </a:moveTo>
                <a:lnTo>
                  <a:pt x="5362575" y="0"/>
                </a:lnTo>
                <a:lnTo>
                  <a:pt x="5362575" y="6858000"/>
                </a:lnTo>
                <a:lnTo>
                  <a:pt x="0" y="6858000"/>
                </a:lnTo>
                <a:lnTo>
                  <a:pt x="0" y="0"/>
                </a:lnTo>
                <a:close/>
                <a:moveTo>
                  <a:pt x="2681287" y="857250"/>
                </a:moveTo>
                <a:lnTo>
                  <a:pt x="2636249" y="861472"/>
                </a:lnTo>
                <a:lnTo>
                  <a:pt x="2592618" y="872732"/>
                </a:lnTo>
                <a:lnTo>
                  <a:pt x="2550395" y="889621"/>
                </a:lnTo>
                <a:lnTo>
                  <a:pt x="2506764" y="910733"/>
                </a:lnTo>
                <a:lnTo>
                  <a:pt x="2465948" y="934660"/>
                </a:lnTo>
                <a:lnTo>
                  <a:pt x="2423725" y="959994"/>
                </a:lnTo>
                <a:lnTo>
                  <a:pt x="2381501" y="982513"/>
                </a:lnTo>
                <a:lnTo>
                  <a:pt x="2339278" y="1005032"/>
                </a:lnTo>
                <a:lnTo>
                  <a:pt x="2297055" y="1021921"/>
                </a:lnTo>
                <a:lnTo>
                  <a:pt x="2253424" y="1033181"/>
                </a:lnTo>
                <a:lnTo>
                  <a:pt x="2209793" y="1038811"/>
                </a:lnTo>
                <a:lnTo>
                  <a:pt x="2163347" y="1038811"/>
                </a:lnTo>
                <a:lnTo>
                  <a:pt x="2115494" y="1035996"/>
                </a:lnTo>
                <a:lnTo>
                  <a:pt x="2067641" y="1030366"/>
                </a:lnTo>
                <a:lnTo>
                  <a:pt x="2019788" y="1023329"/>
                </a:lnTo>
                <a:lnTo>
                  <a:pt x="1971934" y="1017699"/>
                </a:lnTo>
                <a:lnTo>
                  <a:pt x="1924081" y="1013477"/>
                </a:lnTo>
                <a:lnTo>
                  <a:pt x="1879043" y="1014884"/>
                </a:lnTo>
                <a:lnTo>
                  <a:pt x="1835412" y="1020514"/>
                </a:lnTo>
                <a:lnTo>
                  <a:pt x="1793189" y="1033181"/>
                </a:lnTo>
                <a:lnTo>
                  <a:pt x="1758003" y="1051478"/>
                </a:lnTo>
                <a:lnTo>
                  <a:pt x="1724224" y="1075404"/>
                </a:lnTo>
                <a:lnTo>
                  <a:pt x="1694668" y="1103553"/>
                </a:lnTo>
                <a:lnTo>
                  <a:pt x="1665111" y="1135924"/>
                </a:lnTo>
                <a:lnTo>
                  <a:pt x="1638370" y="1169703"/>
                </a:lnTo>
                <a:lnTo>
                  <a:pt x="1611628" y="1204889"/>
                </a:lnTo>
                <a:lnTo>
                  <a:pt x="1584887" y="1240075"/>
                </a:lnTo>
                <a:lnTo>
                  <a:pt x="1558145" y="1273854"/>
                </a:lnTo>
                <a:lnTo>
                  <a:pt x="1529996" y="1306225"/>
                </a:lnTo>
                <a:lnTo>
                  <a:pt x="1497625" y="1334374"/>
                </a:lnTo>
                <a:lnTo>
                  <a:pt x="1466661" y="1359708"/>
                </a:lnTo>
                <a:lnTo>
                  <a:pt x="1431475" y="1379412"/>
                </a:lnTo>
                <a:lnTo>
                  <a:pt x="1393474" y="1396302"/>
                </a:lnTo>
                <a:lnTo>
                  <a:pt x="1352658" y="1410376"/>
                </a:lnTo>
                <a:lnTo>
                  <a:pt x="1310435" y="1423043"/>
                </a:lnTo>
                <a:lnTo>
                  <a:pt x="1268212" y="1434303"/>
                </a:lnTo>
                <a:lnTo>
                  <a:pt x="1224581" y="1445562"/>
                </a:lnTo>
                <a:lnTo>
                  <a:pt x="1183765" y="1458229"/>
                </a:lnTo>
                <a:lnTo>
                  <a:pt x="1142949" y="1472304"/>
                </a:lnTo>
                <a:lnTo>
                  <a:pt x="1104948" y="1489193"/>
                </a:lnTo>
                <a:lnTo>
                  <a:pt x="1071169" y="1510305"/>
                </a:lnTo>
                <a:lnTo>
                  <a:pt x="1040205" y="1535639"/>
                </a:lnTo>
                <a:lnTo>
                  <a:pt x="1014871" y="1566603"/>
                </a:lnTo>
                <a:lnTo>
                  <a:pt x="993760" y="1600381"/>
                </a:lnTo>
                <a:lnTo>
                  <a:pt x="976870" y="1638382"/>
                </a:lnTo>
                <a:lnTo>
                  <a:pt x="962796" y="1679198"/>
                </a:lnTo>
                <a:lnTo>
                  <a:pt x="950129" y="1720014"/>
                </a:lnTo>
                <a:lnTo>
                  <a:pt x="938869" y="1763645"/>
                </a:lnTo>
                <a:lnTo>
                  <a:pt x="927610" y="1805868"/>
                </a:lnTo>
                <a:lnTo>
                  <a:pt x="914943" y="1848092"/>
                </a:lnTo>
                <a:lnTo>
                  <a:pt x="900868" y="1888908"/>
                </a:lnTo>
                <a:lnTo>
                  <a:pt x="883979" y="1926909"/>
                </a:lnTo>
                <a:lnTo>
                  <a:pt x="864275" y="1962095"/>
                </a:lnTo>
                <a:lnTo>
                  <a:pt x="838941" y="1993059"/>
                </a:lnTo>
                <a:lnTo>
                  <a:pt x="810792" y="2025430"/>
                </a:lnTo>
                <a:lnTo>
                  <a:pt x="778420" y="2053579"/>
                </a:lnTo>
                <a:lnTo>
                  <a:pt x="743234" y="2080320"/>
                </a:lnTo>
                <a:lnTo>
                  <a:pt x="708048" y="2107062"/>
                </a:lnTo>
                <a:lnTo>
                  <a:pt x="672862" y="2133803"/>
                </a:lnTo>
                <a:lnTo>
                  <a:pt x="639083" y="2160545"/>
                </a:lnTo>
                <a:lnTo>
                  <a:pt x="606712" y="2190101"/>
                </a:lnTo>
                <a:lnTo>
                  <a:pt x="578563" y="2219658"/>
                </a:lnTo>
                <a:lnTo>
                  <a:pt x="554637" y="2253436"/>
                </a:lnTo>
                <a:lnTo>
                  <a:pt x="536340" y="2288622"/>
                </a:lnTo>
                <a:lnTo>
                  <a:pt x="523673" y="2330846"/>
                </a:lnTo>
                <a:lnTo>
                  <a:pt x="518043" y="2374477"/>
                </a:lnTo>
                <a:lnTo>
                  <a:pt x="516635" y="2419515"/>
                </a:lnTo>
                <a:lnTo>
                  <a:pt x="520858" y="2467368"/>
                </a:lnTo>
                <a:lnTo>
                  <a:pt x="526488" y="2515221"/>
                </a:lnTo>
                <a:lnTo>
                  <a:pt x="533525" y="2563074"/>
                </a:lnTo>
                <a:lnTo>
                  <a:pt x="539155" y="2610927"/>
                </a:lnTo>
                <a:lnTo>
                  <a:pt x="541970" y="2658781"/>
                </a:lnTo>
                <a:lnTo>
                  <a:pt x="541970" y="2705226"/>
                </a:lnTo>
                <a:lnTo>
                  <a:pt x="536340" y="2748857"/>
                </a:lnTo>
                <a:lnTo>
                  <a:pt x="525080" y="2792488"/>
                </a:lnTo>
                <a:lnTo>
                  <a:pt x="508191" y="2833304"/>
                </a:lnTo>
                <a:lnTo>
                  <a:pt x="487079" y="2875527"/>
                </a:lnTo>
                <a:lnTo>
                  <a:pt x="463153" y="2917751"/>
                </a:lnTo>
                <a:lnTo>
                  <a:pt x="437819" y="2959974"/>
                </a:lnTo>
                <a:lnTo>
                  <a:pt x="413892" y="3000790"/>
                </a:lnTo>
                <a:lnTo>
                  <a:pt x="392780" y="3044421"/>
                </a:lnTo>
                <a:lnTo>
                  <a:pt x="375891" y="3086644"/>
                </a:lnTo>
                <a:lnTo>
                  <a:pt x="364631" y="3130275"/>
                </a:lnTo>
                <a:lnTo>
                  <a:pt x="360409" y="3175313"/>
                </a:lnTo>
                <a:lnTo>
                  <a:pt x="364631" y="3220351"/>
                </a:lnTo>
                <a:lnTo>
                  <a:pt x="375891" y="3263982"/>
                </a:lnTo>
                <a:lnTo>
                  <a:pt x="392780" y="3306206"/>
                </a:lnTo>
                <a:lnTo>
                  <a:pt x="413892" y="3349836"/>
                </a:lnTo>
                <a:lnTo>
                  <a:pt x="437819" y="3390652"/>
                </a:lnTo>
                <a:lnTo>
                  <a:pt x="463153" y="3432876"/>
                </a:lnTo>
                <a:lnTo>
                  <a:pt x="487079" y="3475099"/>
                </a:lnTo>
                <a:lnTo>
                  <a:pt x="508191" y="3517322"/>
                </a:lnTo>
                <a:lnTo>
                  <a:pt x="525080" y="3558138"/>
                </a:lnTo>
                <a:lnTo>
                  <a:pt x="536340" y="3601769"/>
                </a:lnTo>
                <a:lnTo>
                  <a:pt x="541970" y="3645400"/>
                </a:lnTo>
                <a:lnTo>
                  <a:pt x="541970" y="3691846"/>
                </a:lnTo>
                <a:lnTo>
                  <a:pt x="539155" y="3739699"/>
                </a:lnTo>
                <a:lnTo>
                  <a:pt x="533525" y="3787552"/>
                </a:lnTo>
                <a:lnTo>
                  <a:pt x="526488" y="3835405"/>
                </a:lnTo>
                <a:lnTo>
                  <a:pt x="520858" y="3883258"/>
                </a:lnTo>
                <a:lnTo>
                  <a:pt x="516635" y="3931111"/>
                </a:lnTo>
                <a:lnTo>
                  <a:pt x="518043" y="3976150"/>
                </a:lnTo>
                <a:lnTo>
                  <a:pt x="523673" y="4019781"/>
                </a:lnTo>
                <a:lnTo>
                  <a:pt x="536340" y="4062004"/>
                </a:lnTo>
                <a:lnTo>
                  <a:pt x="554637" y="4097190"/>
                </a:lnTo>
                <a:lnTo>
                  <a:pt x="578563" y="4130969"/>
                </a:lnTo>
                <a:lnTo>
                  <a:pt x="606712" y="4160525"/>
                </a:lnTo>
                <a:lnTo>
                  <a:pt x="639083" y="4190081"/>
                </a:lnTo>
                <a:lnTo>
                  <a:pt x="672862" y="4216823"/>
                </a:lnTo>
                <a:lnTo>
                  <a:pt x="708048" y="4243564"/>
                </a:lnTo>
                <a:lnTo>
                  <a:pt x="743234" y="4270306"/>
                </a:lnTo>
                <a:lnTo>
                  <a:pt x="778420" y="4297047"/>
                </a:lnTo>
                <a:lnTo>
                  <a:pt x="810792" y="4325196"/>
                </a:lnTo>
                <a:lnTo>
                  <a:pt x="838941" y="4357567"/>
                </a:lnTo>
                <a:lnTo>
                  <a:pt x="864275" y="4388531"/>
                </a:lnTo>
                <a:lnTo>
                  <a:pt x="883979" y="4423717"/>
                </a:lnTo>
                <a:lnTo>
                  <a:pt x="900868" y="4461718"/>
                </a:lnTo>
                <a:lnTo>
                  <a:pt x="914943" y="4502534"/>
                </a:lnTo>
                <a:lnTo>
                  <a:pt x="927610" y="4544758"/>
                </a:lnTo>
                <a:lnTo>
                  <a:pt x="938869" y="4586981"/>
                </a:lnTo>
                <a:lnTo>
                  <a:pt x="950129" y="4630612"/>
                </a:lnTo>
                <a:lnTo>
                  <a:pt x="962796" y="4671428"/>
                </a:lnTo>
                <a:lnTo>
                  <a:pt x="976870" y="4712244"/>
                </a:lnTo>
                <a:lnTo>
                  <a:pt x="993760" y="4750245"/>
                </a:lnTo>
                <a:lnTo>
                  <a:pt x="1014871" y="4784024"/>
                </a:lnTo>
                <a:lnTo>
                  <a:pt x="1040205" y="4814987"/>
                </a:lnTo>
                <a:lnTo>
                  <a:pt x="1071169" y="4840321"/>
                </a:lnTo>
                <a:lnTo>
                  <a:pt x="1104948" y="4861433"/>
                </a:lnTo>
                <a:lnTo>
                  <a:pt x="1142949" y="4878322"/>
                </a:lnTo>
                <a:lnTo>
                  <a:pt x="1183765" y="4892397"/>
                </a:lnTo>
                <a:lnTo>
                  <a:pt x="1224581" y="4905064"/>
                </a:lnTo>
                <a:lnTo>
                  <a:pt x="1268212" y="4916323"/>
                </a:lnTo>
                <a:lnTo>
                  <a:pt x="1310435" y="4927583"/>
                </a:lnTo>
                <a:lnTo>
                  <a:pt x="1352658" y="4940250"/>
                </a:lnTo>
                <a:lnTo>
                  <a:pt x="1393474" y="4954324"/>
                </a:lnTo>
                <a:lnTo>
                  <a:pt x="1431475" y="4971214"/>
                </a:lnTo>
                <a:lnTo>
                  <a:pt x="1466661" y="4990918"/>
                </a:lnTo>
                <a:lnTo>
                  <a:pt x="1497625" y="5016252"/>
                </a:lnTo>
                <a:lnTo>
                  <a:pt x="1529996" y="5044401"/>
                </a:lnTo>
                <a:lnTo>
                  <a:pt x="1558145" y="5076772"/>
                </a:lnTo>
                <a:lnTo>
                  <a:pt x="1584887" y="5110551"/>
                </a:lnTo>
                <a:lnTo>
                  <a:pt x="1611628" y="5145737"/>
                </a:lnTo>
                <a:lnTo>
                  <a:pt x="1638370" y="5180923"/>
                </a:lnTo>
                <a:lnTo>
                  <a:pt x="1665111" y="5214702"/>
                </a:lnTo>
                <a:lnTo>
                  <a:pt x="1694668" y="5247073"/>
                </a:lnTo>
                <a:lnTo>
                  <a:pt x="1724224" y="5275222"/>
                </a:lnTo>
                <a:lnTo>
                  <a:pt x="1758003" y="5299149"/>
                </a:lnTo>
                <a:lnTo>
                  <a:pt x="1793189" y="5317446"/>
                </a:lnTo>
                <a:lnTo>
                  <a:pt x="1835412" y="5330113"/>
                </a:lnTo>
                <a:lnTo>
                  <a:pt x="1879043" y="5335742"/>
                </a:lnTo>
                <a:lnTo>
                  <a:pt x="1924081" y="5337150"/>
                </a:lnTo>
                <a:lnTo>
                  <a:pt x="1971934" y="5332927"/>
                </a:lnTo>
                <a:lnTo>
                  <a:pt x="2019788" y="5327298"/>
                </a:lnTo>
                <a:lnTo>
                  <a:pt x="2067641" y="5320260"/>
                </a:lnTo>
                <a:lnTo>
                  <a:pt x="2115494" y="5314631"/>
                </a:lnTo>
                <a:lnTo>
                  <a:pt x="2163347" y="5311816"/>
                </a:lnTo>
                <a:lnTo>
                  <a:pt x="2209793" y="5311816"/>
                </a:lnTo>
                <a:lnTo>
                  <a:pt x="2253424" y="5317446"/>
                </a:lnTo>
                <a:lnTo>
                  <a:pt x="2297055" y="5328705"/>
                </a:lnTo>
                <a:lnTo>
                  <a:pt x="2339278" y="5345594"/>
                </a:lnTo>
                <a:lnTo>
                  <a:pt x="2381501" y="5368114"/>
                </a:lnTo>
                <a:lnTo>
                  <a:pt x="2423725" y="5390633"/>
                </a:lnTo>
                <a:lnTo>
                  <a:pt x="2465948" y="5415967"/>
                </a:lnTo>
                <a:lnTo>
                  <a:pt x="2506764" y="5439893"/>
                </a:lnTo>
                <a:lnTo>
                  <a:pt x="2550395" y="5461005"/>
                </a:lnTo>
                <a:lnTo>
                  <a:pt x="2592618" y="5477894"/>
                </a:lnTo>
                <a:lnTo>
                  <a:pt x="2636249" y="5489154"/>
                </a:lnTo>
                <a:lnTo>
                  <a:pt x="2681287" y="5493376"/>
                </a:lnTo>
                <a:lnTo>
                  <a:pt x="2726325" y="5489154"/>
                </a:lnTo>
                <a:lnTo>
                  <a:pt x="2769956" y="5477894"/>
                </a:lnTo>
                <a:lnTo>
                  <a:pt x="2812180" y="5461005"/>
                </a:lnTo>
                <a:lnTo>
                  <a:pt x="2855810" y="5439893"/>
                </a:lnTo>
                <a:lnTo>
                  <a:pt x="2896626" y="5415967"/>
                </a:lnTo>
                <a:lnTo>
                  <a:pt x="2938850" y="5390633"/>
                </a:lnTo>
                <a:lnTo>
                  <a:pt x="2981073" y="5368114"/>
                </a:lnTo>
                <a:lnTo>
                  <a:pt x="3023296" y="5345594"/>
                </a:lnTo>
                <a:lnTo>
                  <a:pt x="3064112" y="5328705"/>
                </a:lnTo>
                <a:lnTo>
                  <a:pt x="3109151" y="5317446"/>
                </a:lnTo>
                <a:lnTo>
                  <a:pt x="3152781" y="5311816"/>
                </a:lnTo>
                <a:lnTo>
                  <a:pt x="3199227" y="5311816"/>
                </a:lnTo>
                <a:lnTo>
                  <a:pt x="3247080" y="5314631"/>
                </a:lnTo>
                <a:lnTo>
                  <a:pt x="3294933" y="5320260"/>
                </a:lnTo>
                <a:lnTo>
                  <a:pt x="3342787" y="5327298"/>
                </a:lnTo>
                <a:lnTo>
                  <a:pt x="3390640" y="5332927"/>
                </a:lnTo>
                <a:lnTo>
                  <a:pt x="3438493" y="5337150"/>
                </a:lnTo>
                <a:lnTo>
                  <a:pt x="3483531" y="5335742"/>
                </a:lnTo>
                <a:lnTo>
                  <a:pt x="3527162" y="5330113"/>
                </a:lnTo>
                <a:lnTo>
                  <a:pt x="3569385" y="5317446"/>
                </a:lnTo>
                <a:lnTo>
                  <a:pt x="3604572" y="5299149"/>
                </a:lnTo>
                <a:lnTo>
                  <a:pt x="3638350" y="5275222"/>
                </a:lnTo>
                <a:lnTo>
                  <a:pt x="3667907" y="5247073"/>
                </a:lnTo>
                <a:lnTo>
                  <a:pt x="3697463" y="5214702"/>
                </a:lnTo>
                <a:lnTo>
                  <a:pt x="3724204" y="5180923"/>
                </a:lnTo>
                <a:lnTo>
                  <a:pt x="3750946" y="5145737"/>
                </a:lnTo>
                <a:lnTo>
                  <a:pt x="3777687" y="5110551"/>
                </a:lnTo>
                <a:lnTo>
                  <a:pt x="3804429" y="5076772"/>
                </a:lnTo>
                <a:lnTo>
                  <a:pt x="3832578" y="5044401"/>
                </a:lnTo>
                <a:lnTo>
                  <a:pt x="3864949" y="5016252"/>
                </a:lnTo>
                <a:lnTo>
                  <a:pt x="3895913" y="4990918"/>
                </a:lnTo>
                <a:lnTo>
                  <a:pt x="3931099" y="4971214"/>
                </a:lnTo>
                <a:lnTo>
                  <a:pt x="3969100" y="4954324"/>
                </a:lnTo>
                <a:lnTo>
                  <a:pt x="4009916" y="4940250"/>
                </a:lnTo>
                <a:lnTo>
                  <a:pt x="4052139" y="4927583"/>
                </a:lnTo>
                <a:lnTo>
                  <a:pt x="4094363" y="4916323"/>
                </a:lnTo>
                <a:lnTo>
                  <a:pt x="4137993" y="4905064"/>
                </a:lnTo>
                <a:lnTo>
                  <a:pt x="4178809" y="4892397"/>
                </a:lnTo>
                <a:lnTo>
                  <a:pt x="4219625" y="4878322"/>
                </a:lnTo>
                <a:lnTo>
                  <a:pt x="4257626" y="4861433"/>
                </a:lnTo>
                <a:lnTo>
                  <a:pt x="4291405" y="4840321"/>
                </a:lnTo>
                <a:lnTo>
                  <a:pt x="4322369" y="4814987"/>
                </a:lnTo>
                <a:lnTo>
                  <a:pt x="4347703" y="4784024"/>
                </a:lnTo>
                <a:lnTo>
                  <a:pt x="4368815" y="4750245"/>
                </a:lnTo>
                <a:lnTo>
                  <a:pt x="4385704" y="4712244"/>
                </a:lnTo>
                <a:lnTo>
                  <a:pt x="4399778" y="4671428"/>
                </a:lnTo>
                <a:lnTo>
                  <a:pt x="4412445" y="4630612"/>
                </a:lnTo>
                <a:lnTo>
                  <a:pt x="4423705" y="4586981"/>
                </a:lnTo>
                <a:lnTo>
                  <a:pt x="4434964" y="4544758"/>
                </a:lnTo>
                <a:lnTo>
                  <a:pt x="4447632" y="4502534"/>
                </a:lnTo>
                <a:lnTo>
                  <a:pt x="4461706" y="4461718"/>
                </a:lnTo>
                <a:lnTo>
                  <a:pt x="4478595" y="4423717"/>
                </a:lnTo>
                <a:lnTo>
                  <a:pt x="4498300" y="4388531"/>
                </a:lnTo>
                <a:lnTo>
                  <a:pt x="4523634" y="4357567"/>
                </a:lnTo>
                <a:lnTo>
                  <a:pt x="4551782" y="4325196"/>
                </a:lnTo>
                <a:lnTo>
                  <a:pt x="4584154" y="4297047"/>
                </a:lnTo>
                <a:lnTo>
                  <a:pt x="4617933" y="4270306"/>
                </a:lnTo>
                <a:lnTo>
                  <a:pt x="4654526" y="4243564"/>
                </a:lnTo>
                <a:lnTo>
                  <a:pt x="4689712" y="4216823"/>
                </a:lnTo>
                <a:lnTo>
                  <a:pt x="4723491" y="4190081"/>
                </a:lnTo>
                <a:lnTo>
                  <a:pt x="4755862" y="4160525"/>
                </a:lnTo>
                <a:lnTo>
                  <a:pt x="4784011" y="4130969"/>
                </a:lnTo>
                <a:lnTo>
                  <a:pt x="4807938" y="4097190"/>
                </a:lnTo>
                <a:lnTo>
                  <a:pt x="4826235" y="4062004"/>
                </a:lnTo>
                <a:lnTo>
                  <a:pt x="4838902" y="4019781"/>
                </a:lnTo>
                <a:lnTo>
                  <a:pt x="4844531" y="3976150"/>
                </a:lnTo>
                <a:lnTo>
                  <a:pt x="4845939" y="3931111"/>
                </a:lnTo>
                <a:lnTo>
                  <a:pt x="4841716" y="3883258"/>
                </a:lnTo>
                <a:lnTo>
                  <a:pt x="4836087" y="3835405"/>
                </a:lnTo>
                <a:lnTo>
                  <a:pt x="4829049" y="3787552"/>
                </a:lnTo>
                <a:lnTo>
                  <a:pt x="4823420" y="3739699"/>
                </a:lnTo>
                <a:lnTo>
                  <a:pt x="4820605" y="3691846"/>
                </a:lnTo>
                <a:lnTo>
                  <a:pt x="4820605" y="3645400"/>
                </a:lnTo>
                <a:lnTo>
                  <a:pt x="4826235" y="3601769"/>
                </a:lnTo>
                <a:lnTo>
                  <a:pt x="4837494" y="3558138"/>
                </a:lnTo>
                <a:lnTo>
                  <a:pt x="4854383" y="3517322"/>
                </a:lnTo>
                <a:lnTo>
                  <a:pt x="4876903" y="3475099"/>
                </a:lnTo>
                <a:lnTo>
                  <a:pt x="4899422" y="3432876"/>
                </a:lnTo>
                <a:lnTo>
                  <a:pt x="4924756" y="3390652"/>
                </a:lnTo>
                <a:lnTo>
                  <a:pt x="4948682" y="3349836"/>
                </a:lnTo>
                <a:lnTo>
                  <a:pt x="4969794" y="3306206"/>
                </a:lnTo>
                <a:lnTo>
                  <a:pt x="4986683" y="3263982"/>
                </a:lnTo>
                <a:lnTo>
                  <a:pt x="4997943" y="3220351"/>
                </a:lnTo>
                <a:lnTo>
                  <a:pt x="5002165" y="3175313"/>
                </a:lnTo>
                <a:lnTo>
                  <a:pt x="4997943" y="3130275"/>
                </a:lnTo>
                <a:lnTo>
                  <a:pt x="4986683" y="3086644"/>
                </a:lnTo>
                <a:lnTo>
                  <a:pt x="4969794" y="3044421"/>
                </a:lnTo>
                <a:lnTo>
                  <a:pt x="4948682" y="3000790"/>
                </a:lnTo>
                <a:lnTo>
                  <a:pt x="4924756" y="2959974"/>
                </a:lnTo>
                <a:lnTo>
                  <a:pt x="4899422" y="2917751"/>
                </a:lnTo>
                <a:lnTo>
                  <a:pt x="4876903" y="2875527"/>
                </a:lnTo>
                <a:lnTo>
                  <a:pt x="4854383" y="2833304"/>
                </a:lnTo>
                <a:lnTo>
                  <a:pt x="4837494" y="2792488"/>
                </a:lnTo>
                <a:lnTo>
                  <a:pt x="4826235" y="2748857"/>
                </a:lnTo>
                <a:lnTo>
                  <a:pt x="4820605" y="2705226"/>
                </a:lnTo>
                <a:lnTo>
                  <a:pt x="4820605" y="2658781"/>
                </a:lnTo>
                <a:lnTo>
                  <a:pt x="4823420" y="2610927"/>
                </a:lnTo>
                <a:lnTo>
                  <a:pt x="4829049" y="2563074"/>
                </a:lnTo>
                <a:lnTo>
                  <a:pt x="4836087" y="2515221"/>
                </a:lnTo>
                <a:lnTo>
                  <a:pt x="4841716" y="2467368"/>
                </a:lnTo>
                <a:lnTo>
                  <a:pt x="4845939" y="2419515"/>
                </a:lnTo>
                <a:lnTo>
                  <a:pt x="4844531" y="2374477"/>
                </a:lnTo>
                <a:lnTo>
                  <a:pt x="4838902" y="2330846"/>
                </a:lnTo>
                <a:lnTo>
                  <a:pt x="4826235" y="2288622"/>
                </a:lnTo>
                <a:lnTo>
                  <a:pt x="4807938" y="2253436"/>
                </a:lnTo>
                <a:lnTo>
                  <a:pt x="4784011" y="2219658"/>
                </a:lnTo>
                <a:lnTo>
                  <a:pt x="4755862" y="2190101"/>
                </a:lnTo>
                <a:lnTo>
                  <a:pt x="4723491" y="2160545"/>
                </a:lnTo>
                <a:lnTo>
                  <a:pt x="4689712" y="2133803"/>
                </a:lnTo>
                <a:lnTo>
                  <a:pt x="4654526" y="2107062"/>
                </a:lnTo>
                <a:lnTo>
                  <a:pt x="4617933" y="2080320"/>
                </a:lnTo>
                <a:lnTo>
                  <a:pt x="4584154" y="2053579"/>
                </a:lnTo>
                <a:lnTo>
                  <a:pt x="4551782" y="2025430"/>
                </a:lnTo>
                <a:lnTo>
                  <a:pt x="4523634" y="1993059"/>
                </a:lnTo>
                <a:lnTo>
                  <a:pt x="4498300" y="1962095"/>
                </a:lnTo>
                <a:lnTo>
                  <a:pt x="4478595" y="1926909"/>
                </a:lnTo>
                <a:lnTo>
                  <a:pt x="4461706" y="1888908"/>
                </a:lnTo>
                <a:lnTo>
                  <a:pt x="4447632" y="1848092"/>
                </a:lnTo>
                <a:lnTo>
                  <a:pt x="4434964" y="1805868"/>
                </a:lnTo>
                <a:lnTo>
                  <a:pt x="4423705" y="1763645"/>
                </a:lnTo>
                <a:lnTo>
                  <a:pt x="4412445" y="1720014"/>
                </a:lnTo>
                <a:lnTo>
                  <a:pt x="4399778" y="1679198"/>
                </a:lnTo>
                <a:lnTo>
                  <a:pt x="4385704" y="1638382"/>
                </a:lnTo>
                <a:lnTo>
                  <a:pt x="4368815" y="1600381"/>
                </a:lnTo>
                <a:lnTo>
                  <a:pt x="4347703" y="1566603"/>
                </a:lnTo>
                <a:lnTo>
                  <a:pt x="4322369" y="1535639"/>
                </a:lnTo>
                <a:lnTo>
                  <a:pt x="4291405" y="1510305"/>
                </a:lnTo>
                <a:lnTo>
                  <a:pt x="4257626" y="1489193"/>
                </a:lnTo>
                <a:lnTo>
                  <a:pt x="4219625" y="1472304"/>
                </a:lnTo>
                <a:lnTo>
                  <a:pt x="4178809" y="1458229"/>
                </a:lnTo>
                <a:lnTo>
                  <a:pt x="4137993" y="1445562"/>
                </a:lnTo>
                <a:lnTo>
                  <a:pt x="4094363" y="1434303"/>
                </a:lnTo>
                <a:lnTo>
                  <a:pt x="4052139" y="1423043"/>
                </a:lnTo>
                <a:lnTo>
                  <a:pt x="4009916" y="1410376"/>
                </a:lnTo>
                <a:lnTo>
                  <a:pt x="3969100" y="1396302"/>
                </a:lnTo>
                <a:lnTo>
                  <a:pt x="3931099" y="1379412"/>
                </a:lnTo>
                <a:lnTo>
                  <a:pt x="3895913" y="1359708"/>
                </a:lnTo>
                <a:lnTo>
                  <a:pt x="3864949" y="1334374"/>
                </a:lnTo>
                <a:lnTo>
                  <a:pt x="3832578" y="1306225"/>
                </a:lnTo>
                <a:lnTo>
                  <a:pt x="3804429" y="1273854"/>
                </a:lnTo>
                <a:lnTo>
                  <a:pt x="3777687" y="1240075"/>
                </a:lnTo>
                <a:lnTo>
                  <a:pt x="3750946" y="1204889"/>
                </a:lnTo>
                <a:lnTo>
                  <a:pt x="3724204" y="1169703"/>
                </a:lnTo>
                <a:lnTo>
                  <a:pt x="3697463" y="1135924"/>
                </a:lnTo>
                <a:lnTo>
                  <a:pt x="3667907" y="1103553"/>
                </a:lnTo>
                <a:lnTo>
                  <a:pt x="3638350" y="1075404"/>
                </a:lnTo>
                <a:lnTo>
                  <a:pt x="3604572" y="1051478"/>
                </a:lnTo>
                <a:lnTo>
                  <a:pt x="3569385" y="1033181"/>
                </a:lnTo>
                <a:lnTo>
                  <a:pt x="3527162" y="1020514"/>
                </a:lnTo>
                <a:lnTo>
                  <a:pt x="3483531" y="1014884"/>
                </a:lnTo>
                <a:lnTo>
                  <a:pt x="3438493" y="1013477"/>
                </a:lnTo>
                <a:lnTo>
                  <a:pt x="3390640" y="1017699"/>
                </a:lnTo>
                <a:lnTo>
                  <a:pt x="3342787" y="1023329"/>
                </a:lnTo>
                <a:lnTo>
                  <a:pt x="3294933" y="1030366"/>
                </a:lnTo>
                <a:lnTo>
                  <a:pt x="3247080" y="1035996"/>
                </a:lnTo>
                <a:lnTo>
                  <a:pt x="3199227" y="1038811"/>
                </a:lnTo>
                <a:lnTo>
                  <a:pt x="3152781" y="1038811"/>
                </a:lnTo>
                <a:lnTo>
                  <a:pt x="3109151" y="1033181"/>
                </a:lnTo>
                <a:lnTo>
                  <a:pt x="3064112" y="1021921"/>
                </a:lnTo>
                <a:lnTo>
                  <a:pt x="3023296" y="1005032"/>
                </a:lnTo>
                <a:lnTo>
                  <a:pt x="2981073" y="982513"/>
                </a:lnTo>
                <a:lnTo>
                  <a:pt x="2938850" y="959994"/>
                </a:lnTo>
                <a:lnTo>
                  <a:pt x="2896626" y="934660"/>
                </a:lnTo>
                <a:lnTo>
                  <a:pt x="2855810" y="910733"/>
                </a:lnTo>
                <a:lnTo>
                  <a:pt x="2812180" y="889621"/>
                </a:lnTo>
                <a:lnTo>
                  <a:pt x="2769956" y="872732"/>
                </a:lnTo>
                <a:lnTo>
                  <a:pt x="2726325" y="861472"/>
                </a:lnTo>
                <a:lnTo>
                  <a:pt x="2681287" y="857250"/>
                </a:lnTo>
                <a:close/>
              </a:path>
            </a:pathLst>
          </a:custGeom>
          <a:solidFill>
            <a:schemeClr val="tx2"/>
          </a:solidFill>
          <a:ln w="101600">
            <a:noFill/>
            <a:prstDash val="solid"/>
            <a:round/>
            <a:headEnd/>
            <a:tailEnd/>
          </a:ln>
        </p:spPr>
      </p:sp>
      <p:sp>
        <p:nvSpPr>
          <p:cNvPr id="28" name="Rectangle 27">
            <a:extLst>
              <a:ext uri="{FF2B5EF4-FFF2-40B4-BE49-F238E27FC236}">
                <a16:creationId xmlns:a16="http://schemas.microsoft.com/office/drawing/2014/main" id="{B0E1F691-4DE9-4310-A05E-A94F4630F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62574" y="0"/>
            <a:ext cx="76202" cy="6858000"/>
          </a:xfrm>
          <a:prstGeom prst="rect">
            <a:avLst/>
          </a:prstGeom>
          <a:solidFill>
            <a:schemeClr val="bg2"/>
          </a:solidFill>
          <a:ln w="0">
            <a:noFill/>
            <a:prstDash val="solid"/>
            <a:round/>
            <a:headEnd/>
            <a:tailEnd/>
          </a:ln>
        </p:spPr>
        <p:txBody>
          <a:bodyPr rtlCol="0" anchor="ctr"/>
          <a:lstStyle/>
          <a:p>
            <a:pPr algn="ctr"/>
            <a:endParaRPr lang="en-US"/>
          </a:p>
        </p:txBody>
      </p:sp>
    </p:spTree>
    <p:extLst>
      <p:ext uri="{BB962C8B-B14F-4D97-AF65-F5344CB8AC3E}">
        <p14:creationId xmlns:p14="http://schemas.microsoft.com/office/powerpoint/2010/main" val="272929985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43B7B9B596284A903A5BF987999ABF" ma:contentTypeVersion="13" ma:contentTypeDescription="Een nieuw document maken." ma:contentTypeScope="" ma:versionID="bcabab219895517bce7a3a48efcbf0b5">
  <xsd:schema xmlns:xsd="http://www.w3.org/2001/XMLSchema" xmlns:xs="http://www.w3.org/2001/XMLSchema" xmlns:p="http://schemas.microsoft.com/office/2006/metadata/properties" xmlns:ns3="5476a0df-1772-492d-979f-8285abd2a79a" xmlns:ns4="b419cb09-27ac-4f96-ad07-5bb01102205b" targetNamespace="http://schemas.microsoft.com/office/2006/metadata/properties" ma:root="true" ma:fieldsID="3f56c553450e33b7671abfcd6efa444a" ns3:_="" ns4:_="">
    <xsd:import namespace="5476a0df-1772-492d-979f-8285abd2a79a"/>
    <xsd:import namespace="b419cb09-27ac-4f96-ad07-5bb01102205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76a0df-1772-492d-979f-8285abd2a79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9cb09-27ac-4f96-ad07-5bb01102205b"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SharingHintHash" ma:index="16"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EC423A-546F-4CB7-AD68-7F6344B40869}">
  <ds:schemaRefs>
    <ds:schemaRef ds:uri="http://purl.org/dc/terms/"/>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b419cb09-27ac-4f96-ad07-5bb01102205b"/>
    <ds:schemaRef ds:uri="5476a0df-1772-492d-979f-8285abd2a79a"/>
  </ds:schemaRefs>
</ds:datastoreItem>
</file>

<file path=customXml/itemProps2.xml><?xml version="1.0" encoding="utf-8"?>
<ds:datastoreItem xmlns:ds="http://schemas.openxmlformats.org/officeDocument/2006/customXml" ds:itemID="{F47D80E9-A37A-432F-9F0C-7E098FEFC4FD}">
  <ds:schemaRefs>
    <ds:schemaRef ds:uri="http://schemas.microsoft.com/sharepoint/v3/contenttype/forms"/>
  </ds:schemaRefs>
</ds:datastoreItem>
</file>

<file path=customXml/itemProps3.xml><?xml version="1.0" encoding="utf-8"?>
<ds:datastoreItem xmlns:ds="http://schemas.openxmlformats.org/officeDocument/2006/customXml" ds:itemID="{04A0E2EF-B076-4560-8354-9EEE1B32DC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76a0df-1772-492d-979f-8285abd2a79a"/>
    <ds:schemaRef ds:uri="b419cb09-27ac-4f96-ad07-5bb0110220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556</Words>
  <Application>Microsoft Office PowerPoint</Application>
  <PresentationFormat>Breedbeeld</PresentationFormat>
  <Paragraphs>89</Paragraphs>
  <Slides>14</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Gill Sans MT</vt:lpstr>
      <vt:lpstr>Impact</vt:lpstr>
      <vt:lpstr>Badge</vt:lpstr>
      <vt:lpstr>Deskundigheid bevorderen</vt:lpstr>
      <vt:lpstr>Programma </vt:lpstr>
      <vt:lpstr>Nieuwe periode is een nieuw project</vt:lpstr>
      <vt:lpstr>Deskundigheid bevorderen</vt:lpstr>
      <vt:lpstr>Wat is het Belang van deskundigheidsbevordering?</vt:lpstr>
      <vt:lpstr>Hoe kun je deskundigheid bevorderen:</vt:lpstr>
      <vt:lpstr>Welke vakbladen zijn er? </vt:lpstr>
      <vt:lpstr>Opdracht:   </vt:lpstr>
      <vt:lpstr>Wat zijn maatschappelijke, technologische en vakinhoudelijke ontwikkelingen? </vt:lpstr>
      <vt:lpstr>Waar wil je deskundig in worden?   Wat mis je nog naast de voorbeelden?</vt:lpstr>
      <vt:lpstr>Eigen deskundigheid </vt:lpstr>
      <vt:lpstr>Ervaringsdeskundige  </vt:lpstr>
      <vt:lpstr>Plan van aanpak </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Deskundigheid bevorderen</dc:title>
  <dc:creator>Sanne Kompaan</dc:creator>
  <cp:lastModifiedBy>Tessa Heeringa - Boer</cp:lastModifiedBy>
  <cp:revision>2</cp:revision>
  <dcterms:created xsi:type="dcterms:W3CDTF">2020-11-13T14:12:27Z</dcterms:created>
  <dcterms:modified xsi:type="dcterms:W3CDTF">2020-11-20T09:57:58Z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0x010100DF43B7B9B596284A903A5BF987999ABF</vt:lpwstr>
  </property>
</Properties>
</file>